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25"/>
  </p:notesMasterIdLst>
  <p:sldIdLst>
    <p:sldId id="256" r:id="rId2"/>
    <p:sldId id="258" r:id="rId3"/>
    <p:sldId id="261" r:id="rId4"/>
    <p:sldId id="262" r:id="rId5"/>
    <p:sldId id="288" r:id="rId6"/>
    <p:sldId id="264" r:id="rId7"/>
    <p:sldId id="271" r:id="rId8"/>
    <p:sldId id="278" r:id="rId9"/>
    <p:sldId id="283" r:id="rId10"/>
    <p:sldId id="279" r:id="rId11"/>
    <p:sldId id="285" r:id="rId12"/>
    <p:sldId id="280" r:id="rId13"/>
    <p:sldId id="284" r:id="rId14"/>
    <p:sldId id="293" r:id="rId15"/>
    <p:sldId id="282" r:id="rId16"/>
    <p:sldId id="273" r:id="rId17"/>
    <p:sldId id="276" r:id="rId18"/>
    <p:sldId id="292" r:id="rId19"/>
    <p:sldId id="286" r:id="rId20"/>
    <p:sldId id="294" r:id="rId21"/>
    <p:sldId id="295" r:id="rId22"/>
    <p:sldId id="291" r:id="rId23"/>
    <p:sldId id="29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00FF"/>
    <a:srgbClr val="000099"/>
    <a:srgbClr val="99FF66"/>
    <a:srgbClr val="006600"/>
    <a:srgbClr val="008000"/>
    <a:srgbClr val="00CC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>
        <p:scale>
          <a:sx n="70" d="100"/>
          <a:sy n="70" d="100"/>
        </p:scale>
        <p:origin x="-1392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6422F9-3191-478F-90E3-6F9DC4EBA60C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6BA3D6-4F1E-4223-943B-6C8A98E6300E}">
      <dgm:prSet phldrT="[Текст]" custT="1"/>
      <dgm:spPr>
        <a:solidFill>
          <a:srgbClr val="FFC000"/>
        </a:solidFill>
      </dgm:spPr>
      <dgm:t>
        <a:bodyPr/>
        <a:lstStyle/>
        <a:p>
          <a:endParaRPr lang="ru-RU" sz="2400" b="1" dirty="0" smtClean="0">
            <a:solidFill>
              <a:schemeClr val="tx1"/>
            </a:solidFill>
          </a:endParaRPr>
        </a:p>
      </dgm:t>
    </dgm:pt>
    <dgm:pt modelId="{DAA00EA6-D6AF-4B0A-9275-CAA7E543ED04}" type="parTrans" cxnId="{CE718803-10D3-4470-A73C-59D5DFB29045}">
      <dgm:prSet/>
      <dgm:spPr/>
      <dgm:t>
        <a:bodyPr/>
        <a:lstStyle/>
        <a:p>
          <a:endParaRPr lang="ru-RU"/>
        </a:p>
      </dgm:t>
    </dgm:pt>
    <dgm:pt modelId="{1D575AD2-6E72-477B-B9A7-9B2F572B6D5F}" type="sibTrans" cxnId="{CE718803-10D3-4470-A73C-59D5DFB29045}">
      <dgm:prSet/>
      <dgm:spPr/>
      <dgm:t>
        <a:bodyPr/>
        <a:lstStyle/>
        <a:p>
          <a:endParaRPr lang="ru-RU"/>
        </a:p>
      </dgm:t>
    </dgm:pt>
    <dgm:pt modelId="{79ED70F2-CC4F-4400-A391-8CD6A86A32BA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i="0" dirty="0" smtClean="0"/>
            <a:t>Классный час</a:t>
          </a:r>
        </a:p>
        <a:p>
          <a:r>
            <a:rPr lang="ru-RU" sz="1800" b="1" i="0" dirty="0" smtClean="0"/>
            <a:t> «Я гражданин России»</a:t>
          </a:r>
        </a:p>
        <a:p>
          <a:r>
            <a:rPr lang="ru-RU" sz="1800" b="1" i="0" dirty="0" smtClean="0"/>
            <a:t>«Вечно  в памяти живы»</a:t>
          </a:r>
          <a:endParaRPr lang="ru-RU" sz="1800" b="1" i="0" dirty="0"/>
        </a:p>
      </dgm:t>
    </dgm:pt>
    <dgm:pt modelId="{E7479189-86D3-4F89-B847-6000394E8AF5}" type="parTrans" cxnId="{3660349A-2C31-483D-AAEC-FACF35C72173}">
      <dgm:prSet/>
      <dgm:spPr/>
      <dgm:t>
        <a:bodyPr/>
        <a:lstStyle/>
        <a:p>
          <a:endParaRPr lang="ru-RU"/>
        </a:p>
      </dgm:t>
    </dgm:pt>
    <dgm:pt modelId="{D5549A84-31C2-4AC5-9F30-FFBD8B52D469}" type="sibTrans" cxnId="{3660349A-2C31-483D-AAEC-FACF35C72173}">
      <dgm:prSet/>
      <dgm:spPr/>
      <dgm:t>
        <a:bodyPr/>
        <a:lstStyle/>
        <a:p>
          <a:endParaRPr lang="ru-RU"/>
        </a:p>
      </dgm:t>
    </dgm:pt>
    <dgm:pt modelId="{BB5B561D-F6D1-4710-92C9-CDEE53A18300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dirty="0" smtClean="0"/>
            <a:t>Исследовательская работа «Герой моего рассказа»</a:t>
          </a:r>
        </a:p>
        <a:p>
          <a:r>
            <a:rPr lang="ru-RU" sz="1800" b="1" dirty="0" smtClean="0"/>
            <a:t>«Дорога через войну»</a:t>
          </a:r>
          <a:endParaRPr lang="ru-RU" sz="1800" b="1" dirty="0"/>
        </a:p>
      </dgm:t>
    </dgm:pt>
    <dgm:pt modelId="{2EF0234B-D28B-4BF4-ABC5-6DAC94BC8D8D}" type="parTrans" cxnId="{F6070A23-8A4C-4867-AE16-BF48DAAD94A7}">
      <dgm:prSet/>
      <dgm:spPr/>
      <dgm:t>
        <a:bodyPr/>
        <a:lstStyle/>
        <a:p>
          <a:endParaRPr lang="ru-RU"/>
        </a:p>
      </dgm:t>
    </dgm:pt>
    <dgm:pt modelId="{0C82B5BA-29CD-4E52-8DB5-8BAA1721EB2B}" type="sibTrans" cxnId="{F6070A23-8A4C-4867-AE16-BF48DAAD94A7}">
      <dgm:prSet/>
      <dgm:spPr/>
      <dgm:t>
        <a:bodyPr/>
        <a:lstStyle/>
        <a:p>
          <a:endParaRPr lang="ru-RU"/>
        </a:p>
      </dgm:t>
    </dgm:pt>
    <dgm:pt modelId="{381200F8-1FD0-4C11-A209-B39629F8B3E5}">
      <dgm:prSet phldrT="[Текст]" custT="1"/>
      <dgm:spPr>
        <a:solidFill>
          <a:srgbClr val="C00000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1800" b="1" dirty="0" smtClean="0"/>
            <a:t>Экскурсии : краеведческий музей, музей «ФОРПОСТ»</a:t>
          </a:r>
          <a:endParaRPr lang="ru-RU" sz="1800" b="1" dirty="0"/>
        </a:p>
      </dgm:t>
    </dgm:pt>
    <dgm:pt modelId="{00E9F628-984E-459F-894E-8773BB52BA9B}" type="parTrans" cxnId="{E9383D00-7E59-4D73-B60C-E673342BA229}">
      <dgm:prSet/>
      <dgm:spPr/>
      <dgm:t>
        <a:bodyPr/>
        <a:lstStyle/>
        <a:p>
          <a:endParaRPr lang="ru-RU"/>
        </a:p>
      </dgm:t>
    </dgm:pt>
    <dgm:pt modelId="{C15F15B6-11F9-44E8-A639-BCDAC714BFB6}" type="sibTrans" cxnId="{E9383D00-7E59-4D73-B60C-E673342BA229}">
      <dgm:prSet/>
      <dgm:spPr/>
      <dgm:t>
        <a:bodyPr/>
        <a:lstStyle/>
        <a:p>
          <a:endParaRPr lang="ru-RU"/>
        </a:p>
      </dgm:t>
    </dgm:pt>
    <dgm:pt modelId="{079151FC-2B90-4595-868C-F0E81029DE12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dirty="0" smtClean="0"/>
            <a:t>Акция «Ветераны нашей деревни», «Салют Победы»,</a:t>
          </a:r>
        </a:p>
        <a:p>
          <a:r>
            <a:rPr lang="ru-RU" sz="1800" b="1" dirty="0" smtClean="0"/>
            <a:t>Презентация </a:t>
          </a:r>
          <a:r>
            <a:rPr lang="ru-RU" sz="1800" b="1" dirty="0" smtClean="0"/>
            <a:t>«Жил простой парень…»</a:t>
          </a:r>
          <a:endParaRPr lang="ru-RU" sz="1800" b="1" dirty="0"/>
        </a:p>
      </dgm:t>
    </dgm:pt>
    <dgm:pt modelId="{D8148D08-E64F-46EB-90E8-86BF9CE49D67}" type="parTrans" cxnId="{5143BAF0-3F53-464F-9555-76270B776218}">
      <dgm:prSet/>
      <dgm:spPr/>
      <dgm:t>
        <a:bodyPr/>
        <a:lstStyle/>
        <a:p>
          <a:endParaRPr lang="ru-RU"/>
        </a:p>
      </dgm:t>
    </dgm:pt>
    <dgm:pt modelId="{F6E0CD4B-2CC8-47B0-8B71-9FB81CE82C4F}" type="sibTrans" cxnId="{5143BAF0-3F53-464F-9555-76270B776218}">
      <dgm:prSet/>
      <dgm:spPr/>
      <dgm:t>
        <a:bodyPr/>
        <a:lstStyle/>
        <a:p>
          <a:endParaRPr lang="ru-RU"/>
        </a:p>
      </dgm:t>
    </dgm:pt>
    <dgm:pt modelId="{F6329544-C8F4-442C-B048-142FED621B32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dirty="0" err="1" smtClean="0"/>
            <a:t>Круглыый</a:t>
          </a:r>
          <a:r>
            <a:rPr lang="ru-RU" sz="1800" b="1" dirty="0" smtClean="0"/>
            <a:t> стол «Храброе сердце женщин тружениц тыла», «Слово об Учителе»</a:t>
          </a:r>
          <a:endParaRPr lang="ru-RU" sz="1800" b="1" dirty="0"/>
        </a:p>
      </dgm:t>
    </dgm:pt>
    <dgm:pt modelId="{1AC01A95-DFFB-4D9D-A24F-50C0DC9ED72C}" type="parTrans" cxnId="{D450A9F1-08C7-4A2F-9FA8-C607C197794C}">
      <dgm:prSet/>
      <dgm:spPr/>
      <dgm:t>
        <a:bodyPr/>
        <a:lstStyle/>
        <a:p>
          <a:endParaRPr lang="ru-RU"/>
        </a:p>
      </dgm:t>
    </dgm:pt>
    <dgm:pt modelId="{5C8C658A-2022-4203-81F9-2255DF0FF587}" type="sibTrans" cxnId="{D450A9F1-08C7-4A2F-9FA8-C607C197794C}">
      <dgm:prSet/>
      <dgm:spPr/>
      <dgm:t>
        <a:bodyPr/>
        <a:lstStyle/>
        <a:p>
          <a:endParaRPr lang="ru-RU"/>
        </a:p>
      </dgm:t>
    </dgm:pt>
    <dgm:pt modelId="{F6192ECE-54F7-4CF3-8857-4A8529CBBB8B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i="0" dirty="0" smtClean="0"/>
            <a:t>Встречи: </a:t>
          </a:r>
        </a:p>
        <a:p>
          <a:r>
            <a:rPr lang="ru-RU" sz="1800" b="1" i="0" dirty="0" smtClean="0"/>
            <a:t>«Я был на этой войне», «Встреча поколений»</a:t>
          </a:r>
          <a:endParaRPr lang="ru-RU" sz="1800" b="1" i="0" dirty="0"/>
        </a:p>
      </dgm:t>
    </dgm:pt>
    <dgm:pt modelId="{D2C985B4-5EA3-4DB3-9E65-3CC2E20308C5}" type="parTrans" cxnId="{D1E16066-F6F9-49DC-99FA-CCB48B4D7AB4}">
      <dgm:prSet/>
      <dgm:spPr/>
      <dgm:t>
        <a:bodyPr/>
        <a:lstStyle/>
        <a:p>
          <a:endParaRPr lang="ru-RU"/>
        </a:p>
      </dgm:t>
    </dgm:pt>
    <dgm:pt modelId="{9C1B6AA0-591B-4723-B301-D8A5BA700573}" type="sibTrans" cxnId="{D1E16066-F6F9-49DC-99FA-CCB48B4D7AB4}">
      <dgm:prSet/>
      <dgm:spPr/>
      <dgm:t>
        <a:bodyPr/>
        <a:lstStyle/>
        <a:p>
          <a:endParaRPr lang="ru-RU"/>
        </a:p>
      </dgm:t>
    </dgm:pt>
    <dgm:pt modelId="{55354CEB-DC5B-45A9-8030-0EB55A8DB657}" type="pres">
      <dgm:prSet presAssocID="{BF6422F9-3191-478F-90E3-6F9DC4EBA60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3C2C343-ADB7-44EF-928F-EF00B5AC05B5}" type="pres">
      <dgm:prSet presAssocID="{486BA3D6-4F1E-4223-943B-6C8A98E6300E}" presName="Parent" presStyleLbl="node0" presStyleIdx="0" presStyleCnt="1" custScaleX="98581" custScaleY="83234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A1C9B87D-65A9-4B6A-B2F6-71116FDBE877}" type="pres">
      <dgm:prSet presAssocID="{79ED70F2-CC4F-4400-A391-8CD6A86A32BA}" presName="Accent1" presStyleCnt="0"/>
      <dgm:spPr/>
    </dgm:pt>
    <dgm:pt modelId="{90115F86-4D91-4962-85C4-A529AD1FC6D8}" type="pres">
      <dgm:prSet presAssocID="{79ED70F2-CC4F-4400-A391-8CD6A86A32BA}" presName="Accent" presStyleLbl="bgShp" presStyleIdx="0" presStyleCnt="6"/>
      <dgm:spPr/>
    </dgm:pt>
    <dgm:pt modelId="{9764A618-615D-4718-96DE-43082DE42A86}" type="pres">
      <dgm:prSet presAssocID="{79ED70F2-CC4F-4400-A391-8CD6A86A32BA}" presName="Child1" presStyleLbl="node1" presStyleIdx="0" presStyleCnt="6" custScaleX="132683" custScaleY="1079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EBB0AF-1334-4346-B6EA-0E34BD43DEBE}" type="pres">
      <dgm:prSet presAssocID="{BB5B561D-F6D1-4710-92C9-CDEE53A18300}" presName="Accent2" presStyleCnt="0"/>
      <dgm:spPr/>
    </dgm:pt>
    <dgm:pt modelId="{964D8F0D-E560-454D-A26A-3A4D13254D96}" type="pres">
      <dgm:prSet presAssocID="{BB5B561D-F6D1-4710-92C9-CDEE53A18300}" presName="Accent" presStyleLbl="bgShp" presStyleIdx="1" presStyleCnt="6"/>
      <dgm:spPr/>
    </dgm:pt>
    <dgm:pt modelId="{3A976A72-26C7-4B74-B650-7DF872E18528}" type="pres">
      <dgm:prSet presAssocID="{BB5B561D-F6D1-4710-92C9-CDEE53A18300}" presName="Child2" presStyleLbl="node1" presStyleIdx="1" presStyleCnt="6" custScaleX="125835" custScaleY="121224" custLinFactNeighborX="17477" custLinFactNeighborY="-52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556BE2-623E-4030-9F9F-C5096EE6D8F1}" type="pres">
      <dgm:prSet presAssocID="{381200F8-1FD0-4C11-A209-B39629F8B3E5}" presName="Accent3" presStyleCnt="0"/>
      <dgm:spPr/>
    </dgm:pt>
    <dgm:pt modelId="{2BD30779-A09F-4CA5-ACBE-2C342CEB9B52}" type="pres">
      <dgm:prSet presAssocID="{381200F8-1FD0-4C11-A209-B39629F8B3E5}" presName="Accent" presStyleLbl="bgShp" presStyleIdx="2" presStyleCnt="6"/>
      <dgm:spPr/>
    </dgm:pt>
    <dgm:pt modelId="{E5D2F5B3-3911-4CFC-BA89-840A0B9D3574}" type="pres">
      <dgm:prSet presAssocID="{381200F8-1FD0-4C11-A209-B39629F8B3E5}" presName="Child3" presStyleLbl="node1" presStyleIdx="2" presStyleCnt="6" custScaleX="124676" custScaleY="108812" custLinFactNeighborX="13378" custLinFactNeighborY="-10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A98641-8282-426C-9472-D022C7D072FB}" type="pres">
      <dgm:prSet presAssocID="{079151FC-2B90-4595-868C-F0E81029DE12}" presName="Accent4" presStyleCnt="0"/>
      <dgm:spPr/>
    </dgm:pt>
    <dgm:pt modelId="{1B77374C-CDA2-4505-8D99-E8988B5C4D35}" type="pres">
      <dgm:prSet presAssocID="{079151FC-2B90-4595-868C-F0E81029DE12}" presName="Accent" presStyleLbl="bgShp" presStyleIdx="3" presStyleCnt="6"/>
      <dgm:spPr/>
    </dgm:pt>
    <dgm:pt modelId="{8A8DB5C8-E618-4DAE-92BD-F2A54ACC1C63}" type="pres">
      <dgm:prSet presAssocID="{079151FC-2B90-4595-868C-F0E81029DE12}" presName="Child4" presStyleLbl="node1" presStyleIdx="3" presStyleCnt="6" custScaleX="1397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F9FD63-D05D-4663-89F7-D14B873BFEE5}" type="pres">
      <dgm:prSet presAssocID="{F6329544-C8F4-442C-B048-142FED621B32}" presName="Accent5" presStyleCnt="0"/>
      <dgm:spPr/>
    </dgm:pt>
    <dgm:pt modelId="{15B9BB29-D5AD-4ED0-9DC3-FA9EEEE8E7BD}" type="pres">
      <dgm:prSet presAssocID="{F6329544-C8F4-442C-B048-142FED621B32}" presName="Accent" presStyleLbl="bgShp" presStyleIdx="4" presStyleCnt="6"/>
      <dgm:spPr/>
    </dgm:pt>
    <dgm:pt modelId="{7FBC54BF-B195-49B7-91C6-EA3B702E8FEA}" type="pres">
      <dgm:prSet presAssocID="{F6329544-C8F4-442C-B048-142FED621B32}" presName="Child5" presStyleLbl="node1" presStyleIdx="4" presStyleCnt="6" custScaleX="122895" custScaleY="116810" custLinFactNeighborX="-18331" custLinFactNeighborY="-11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77490-1425-4DD7-8529-C7099AD9BCF6}" type="pres">
      <dgm:prSet presAssocID="{F6192ECE-54F7-4CF3-8857-4A8529CBBB8B}" presName="Accent6" presStyleCnt="0"/>
      <dgm:spPr/>
    </dgm:pt>
    <dgm:pt modelId="{5EF00BE4-08C4-4B93-B84A-EFD50DBF8B1E}" type="pres">
      <dgm:prSet presAssocID="{F6192ECE-54F7-4CF3-8857-4A8529CBBB8B}" presName="Accent" presStyleLbl="bgShp" presStyleIdx="5" presStyleCnt="6"/>
      <dgm:spPr/>
    </dgm:pt>
    <dgm:pt modelId="{14246861-20C6-4B51-ADAB-9C605A9BCD45}" type="pres">
      <dgm:prSet presAssocID="{F6192ECE-54F7-4CF3-8857-4A8529CBBB8B}" presName="Child6" presStyleLbl="node1" presStyleIdx="5" presStyleCnt="6" custScaleX="119956" custScaleY="104678" custLinFactNeighborX="-16281" custLinFactNeighborY="18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383D00-7E59-4D73-B60C-E673342BA229}" srcId="{486BA3D6-4F1E-4223-943B-6C8A98E6300E}" destId="{381200F8-1FD0-4C11-A209-B39629F8B3E5}" srcOrd="2" destOrd="0" parTransId="{00E9F628-984E-459F-894E-8773BB52BA9B}" sibTransId="{C15F15B6-11F9-44E8-A639-BCDAC714BFB6}"/>
    <dgm:cxn modelId="{3660349A-2C31-483D-AAEC-FACF35C72173}" srcId="{486BA3D6-4F1E-4223-943B-6C8A98E6300E}" destId="{79ED70F2-CC4F-4400-A391-8CD6A86A32BA}" srcOrd="0" destOrd="0" parTransId="{E7479189-86D3-4F89-B847-6000394E8AF5}" sibTransId="{D5549A84-31C2-4AC5-9F30-FFBD8B52D469}"/>
    <dgm:cxn modelId="{950F2E42-BE9E-4F8F-9315-7170B9880AA2}" type="presOf" srcId="{486BA3D6-4F1E-4223-943B-6C8A98E6300E}" destId="{83C2C343-ADB7-44EF-928F-EF00B5AC05B5}" srcOrd="0" destOrd="0" presId="urn:microsoft.com/office/officeart/2011/layout/HexagonRadial"/>
    <dgm:cxn modelId="{5143BAF0-3F53-464F-9555-76270B776218}" srcId="{486BA3D6-4F1E-4223-943B-6C8A98E6300E}" destId="{079151FC-2B90-4595-868C-F0E81029DE12}" srcOrd="3" destOrd="0" parTransId="{D8148D08-E64F-46EB-90E8-86BF9CE49D67}" sibTransId="{F6E0CD4B-2CC8-47B0-8B71-9FB81CE82C4F}"/>
    <dgm:cxn modelId="{CAC034B7-6A29-44D5-A104-E40241CA9F99}" type="presOf" srcId="{F6329544-C8F4-442C-B048-142FED621B32}" destId="{7FBC54BF-B195-49B7-91C6-EA3B702E8FEA}" srcOrd="0" destOrd="0" presId="urn:microsoft.com/office/officeart/2011/layout/HexagonRadial"/>
    <dgm:cxn modelId="{77EB120B-D9EA-4B89-9386-A8954A932DC4}" type="presOf" srcId="{381200F8-1FD0-4C11-A209-B39629F8B3E5}" destId="{E5D2F5B3-3911-4CFC-BA89-840A0B9D3574}" srcOrd="0" destOrd="0" presId="urn:microsoft.com/office/officeart/2011/layout/HexagonRadial"/>
    <dgm:cxn modelId="{4C2197E2-47FC-4319-B8D9-1160CCD39868}" type="presOf" srcId="{79ED70F2-CC4F-4400-A391-8CD6A86A32BA}" destId="{9764A618-615D-4718-96DE-43082DE42A86}" srcOrd="0" destOrd="0" presId="urn:microsoft.com/office/officeart/2011/layout/HexagonRadial"/>
    <dgm:cxn modelId="{F1438EBE-B3F1-46A1-882B-765807BD86BF}" type="presOf" srcId="{F6192ECE-54F7-4CF3-8857-4A8529CBBB8B}" destId="{14246861-20C6-4B51-ADAB-9C605A9BCD45}" srcOrd="0" destOrd="0" presId="urn:microsoft.com/office/officeart/2011/layout/HexagonRadial"/>
    <dgm:cxn modelId="{F6070A23-8A4C-4867-AE16-BF48DAAD94A7}" srcId="{486BA3D6-4F1E-4223-943B-6C8A98E6300E}" destId="{BB5B561D-F6D1-4710-92C9-CDEE53A18300}" srcOrd="1" destOrd="0" parTransId="{2EF0234B-D28B-4BF4-ABC5-6DAC94BC8D8D}" sibTransId="{0C82B5BA-29CD-4E52-8DB5-8BAA1721EB2B}"/>
    <dgm:cxn modelId="{BD721B65-096E-483A-A42F-4D3CABB9DE2E}" type="presOf" srcId="{079151FC-2B90-4595-868C-F0E81029DE12}" destId="{8A8DB5C8-E618-4DAE-92BD-F2A54ACC1C63}" srcOrd="0" destOrd="0" presId="urn:microsoft.com/office/officeart/2011/layout/HexagonRadial"/>
    <dgm:cxn modelId="{A9DB82A5-32E9-4BFB-8F9F-EF13713EA4B2}" type="presOf" srcId="{BB5B561D-F6D1-4710-92C9-CDEE53A18300}" destId="{3A976A72-26C7-4B74-B650-7DF872E18528}" srcOrd="0" destOrd="0" presId="urn:microsoft.com/office/officeart/2011/layout/HexagonRadial"/>
    <dgm:cxn modelId="{D450A9F1-08C7-4A2F-9FA8-C607C197794C}" srcId="{486BA3D6-4F1E-4223-943B-6C8A98E6300E}" destId="{F6329544-C8F4-442C-B048-142FED621B32}" srcOrd="4" destOrd="0" parTransId="{1AC01A95-DFFB-4D9D-A24F-50C0DC9ED72C}" sibTransId="{5C8C658A-2022-4203-81F9-2255DF0FF587}"/>
    <dgm:cxn modelId="{CE718803-10D3-4470-A73C-59D5DFB29045}" srcId="{BF6422F9-3191-478F-90E3-6F9DC4EBA60C}" destId="{486BA3D6-4F1E-4223-943B-6C8A98E6300E}" srcOrd="0" destOrd="0" parTransId="{DAA00EA6-D6AF-4B0A-9275-CAA7E543ED04}" sibTransId="{1D575AD2-6E72-477B-B9A7-9B2F572B6D5F}"/>
    <dgm:cxn modelId="{D1E16066-F6F9-49DC-99FA-CCB48B4D7AB4}" srcId="{486BA3D6-4F1E-4223-943B-6C8A98E6300E}" destId="{F6192ECE-54F7-4CF3-8857-4A8529CBBB8B}" srcOrd="5" destOrd="0" parTransId="{D2C985B4-5EA3-4DB3-9E65-3CC2E20308C5}" sibTransId="{9C1B6AA0-591B-4723-B301-D8A5BA700573}"/>
    <dgm:cxn modelId="{75180449-B0D3-4082-AA8D-5316713CD1F3}" type="presOf" srcId="{BF6422F9-3191-478F-90E3-6F9DC4EBA60C}" destId="{55354CEB-DC5B-45A9-8030-0EB55A8DB657}" srcOrd="0" destOrd="0" presId="urn:microsoft.com/office/officeart/2011/layout/HexagonRadial"/>
    <dgm:cxn modelId="{FE43EDE7-5939-446C-A505-7E509EF9B631}" type="presParOf" srcId="{55354CEB-DC5B-45A9-8030-0EB55A8DB657}" destId="{83C2C343-ADB7-44EF-928F-EF00B5AC05B5}" srcOrd="0" destOrd="0" presId="urn:microsoft.com/office/officeart/2011/layout/HexagonRadial"/>
    <dgm:cxn modelId="{44CC97A5-EDDC-4957-830B-5AE6635FB25D}" type="presParOf" srcId="{55354CEB-DC5B-45A9-8030-0EB55A8DB657}" destId="{A1C9B87D-65A9-4B6A-B2F6-71116FDBE877}" srcOrd="1" destOrd="0" presId="urn:microsoft.com/office/officeart/2011/layout/HexagonRadial"/>
    <dgm:cxn modelId="{AA63DFF7-D278-41B6-A98A-B45BEFFA0762}" type="presParOf" srcId="{A1C9B87D-65A9-4B6A-B2F6-71116FDBE877}" destId="{90115F86-4D91-4962-85C4-A529AD1FC6D8}" srcOrd="0" destOrd="0" presId="urn:microsoft.com/office/officeart/2011/layout/HexagonRadial"/>
    <dgm:cxn modelId="{B725DB2D-668A-48BE-AA43-54E4929D348B}" type="presParOf" srcId="{55354CEB-DC5B-45A9-8030-0EB55A8DB657}" destId="{9764A618-615D-4718-96DE-43082DE42A86}" srcOrd="2" destOrd="0" presId="urn:microsoft.com/office/officeart/2011/layout/HexagonRadial"/>
    <dgm:cxn modelId="{F842ACB9-9EE1-4A46-8E67-706CE84046B7}" type="presParOf" srcId="{55354CEB-DC5B-45A9-8030-0EB55A8DB657}" destId="{CFEBB0AF-1334-4346-B6EA-0E34BD43DEBE}" srcOrd="3" destOrd="0" presId="urn:microsoft.com/office/officeart/2011/layout/HexagonRadial"/>
    <dgm:cxn modelId="{3FABB093-B1C2-4CFB-BFBF-68BC15DF68ED}" type="presParOf" srcId="{CFEBB0AF-1334-4346-B6EA-0E34BD43DEBE}" destId="{964D8F0D-E560-454D-A26A-3A4D13254D96}" srcOrd="0" destOrd="0" presId="urn:microsoft.com/office/officeart/2011/layout/HexagonRadial"/>
    <dgm:cxn modelId="{32B75F35-8759-41D0-BA96-92363CE59BED}" type="presParOf" srcId="{55354CEB-DC5B-45A9-8030-0EB55A8DB657}" destId="{3A976A72-26C7-4B74-B650-7DF872E18528}" srcOrd="4" destOrd="0" presId="urn:microsoft.com/office/officeart/2011/layout/HexagonRadial"/>
    <dgm:cxn modelId="{4BC9DC10-C88F-459C-9E5A-B5149E5EF93F}" type="presParOf" srcId="{55354CEB-DC5B-45A9-8030-0EB55A8DB657}" destId="{45556BE2-623E-4030-9F9F-C5096EE6D8F1}" srcOrd="5" destOrd="0" presId="urn:microsoft.com/office/officeart/2011/layout/HexagonRadial"/>
    <dgm:cxn modelId="{99828919-583B-4EF8-9992-1AAAC664D448}" type="presParOf" srcId="{45556BE2-623E-4030-9F9F-C5096EE6D8F1}" destId="{2BD30779-A09F-4CA5-ACBE-2C342CEB9B52}" srcOrd="0" destOrd="0" presId="urn:microsoft.com/office/officeart/2011/layout/HexagonRadial"/>
    <dgm:cxn modelId="{633AD3D6-2EFA-44A1-9344-D59AC3BAD4BC}" type="presParOf" srcId="{55354CEB-DC5B-45A9-8030-0EB55A8DB657}" destId="{E5D2F5B3-3911-4CFC-BA89-840A0B9D3574}" srcOrd="6" destOrd="0" presId="urn:microsoft.com/office/officeart/2011/layout/HexagonRadial"/>
    <dgm:cxn modelId="{6A68EEEC-2F9E-488E-9870-EAFE8C51A21D}" type="presParOf" srcId="{55354CEB-DC5B-45A9-8030-0EB55A8DB657}" destId="{13A98641-8282-426C-9472-D022C7D072FB}" srcOrd="7" destOrd="0" presId="urn:microsoft.com/office/officeart/2011/layout/HexagonRadial"/>
    <dgm:cxn modelId="{5709858C-028E-4F99-B815-363151712440}" type="presParOf" srcId="{13A98641-8282-426C-9472-D022C7D072FB}" destId="{1B77374C-CDA2-4505-8D99-E8988B5C4D35}" srcOrd="0" destOrd="0" presId="urn:microsoft.com/office/officeart/2011/layout/HexagonRadial"/>
    <dgm:cxn modelId="{05D198B7-78D7-49B1-A3AA-76A224BD68AD}" type="presParOf" srcId="{55354CEB-DC5B-45A9-8030-0EB55A8DB657}" destId="{8A8DB5C8-E618-4DAE-92BD-F2A54ACC1C63}" srcOrd="8" destOrd="0" presId="urn:microsoft.com/office/officeart/2011/layout/HexagonRadial"/>
    <dgm:cxn modelId="{8F4694EE-3860-4883-8A30-587F635918FA}" type="presParOf" srcId="{55354CEB-DC5B-45A9-8030-0EB55A8DB657}" destId="{49F9FD63-D05D-4663-89F7-D14B873BFEE5}" srcOrd="9" destOrd="0" presId="urn:microsoft.com/office/officeart/2011/layout/HexagonRadial"/>
    <dgm:cxn modelId="{ECF4C687-E658-4176-A550-C73248065939}" type="presParOf" srcId="{49F9FD63-D05D-4663-89F7-D14B873BFEE5}" destId="{15B9BB29-D5AD-4ED0-9DC3-FA9EEEE8E7BD}" srcOrd="0" destOrd="0" presId="urn:microsoft.com/office/officeart/2011/layout/HexagonRadial"/>
    <dgm:cxn modelId="{1A511CBF-D3A4-44E7-A818-C016769F4B97}" type="presParOf" srcId="{55354CEB-DC5B-45A9-8030-0EB55A8DB657}" destId="{7FBC54BF-B195-49B7-91C6-EA3B702E8FEA}" srcOrd="10" destOrd="0" presId="urn:microsoft.com/office/officeart/2011/layout/HexagonRadial"/>
    <dgm:cxn modelId="{0F76D9FF-045C-43A0-AECB-71A3A4C0D9B3}" type="presParOf" srcId="{55354CEB-DC5B-45A9-8030-0EB55A8DB657}" destId="{BCA77490-1425-4DD7-8529-C7099AD9BCF6}" srcOrd="11" destOrd="0" presId="urn:microsoft.com/office/officeart/2011/layout/HexagonRadial"/>
    <dgm:cxn modelId="{977065AA-D3A0-4B98-B051-74BC5FE9F4E7}" type="presParOf" srcId="{BCA77490-1425-4DD7-8529-C7099AD9BCF6}" destId="{5EF00BE4-08C4-4B93-B84A-EFD50DBF8B1E}" srcOrd="0" destOrd="0" presId="urn:microsoft.com/office/officeart/2011/layout/HexagonRadial"/>
    <dgm:cxn modelId="{109D03FB-8DB0-4DD8-AC9C-2EB47013F57F}" type="presParOf" srcId="{55354CEB-DC5B-45A9-8030-0EB55A8DB657}" destId="{14246861-20C6-4B51-ADAB-9C605A9BCD45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6422F9-3191-478F-90E3-6F9DC4EBA60C}" type="doc">
      <dgm:prSet loTypeId="urn:microsoft.com/office/officeart/2011/layout/HexagonRadial" loCatId="officeonlin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6BA3D6-4F1E-4223-943B-6C8A98E6300E}">
      <dgm:prSet phldrT="[Текст]" custT="1"/>
      <dgm:spPr>
        <a:solidFill>
          <a:srgbClr val="FFC000"/>
        </a:solidFill>
      </dgm:spPr>
      <dgm:t>
        <a:bodyPr/>
        <a:lstStyle/>
        <a:p>
          <a:endParaRPr lang="ru-RU" sz="2400" b="1" dirty="0" smtClean="0"/>
        </a:p>
      </dgm:t>
    </dgm:pt>
    <dgm:pt modelId="{DAA00EA6-D6AF-4B0A-9275-CAA7E543ED04}" type="parTrans" cxnId="{CE718803-10D3-4470-A73C-59D5DFB29045}">
      <dgm:prSet/>
      <dgm:spPr/>
      <dgm:t>
        <a:bodyPr/>
        <a:lstStyle/>
        <a:p>
          <a:endParaRPr lang="ru-RU"/>
        </a:p>
      </dgm:t>
    </dgm:pt>
    <dgm:pt modelId="{1D575AD2-6E72-477B-B9A7-9B2F572B6D5F}" type="sibTrans" cxnId="{CE718803-10D3-4470-A73C-59D5DFB29045}">
      <dgm:prSet/>
      <dgm:spPr/>
      <dgm:t>
        <a:bodyPr/>
        <a:lstStyle/>
        <a:p>
          <a:endParaRPr lang="ru-RU"/>
        </a:p>
      </dgm:t>
    </dgm:pt>
    <dgm:pt modelId="{79ED70F2-CC4F-4400-A391-8CD6A86A32BA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dirty="0" smtClean="0"/>
            <a:t>Презентации «Мой папа был солдатом», «Маленькие герои большой войны»</a:t>
          </a:r>
          <a:endParaRPr lang="ru-RU" sz="1800" b="1" dirty="0"/>
        </a:p>
      </dgm:t>
    </dgm:pt>
    <dgm:pt modelId="{E7479189-86D3-4F89-B847-6000394E8AF5}" type="parTrans" cxnId="{3660349A-2C31-483D-AAEC-FACF35C72173}">
      <dgm:prSet/>
      <dgm:spPr/>
      <dgm:t>
        <a:bodyPr/>
        <a:lstStyle/>
        <a:p>
          <a:endParaRPr lang="ru-RU"/>
        </a:p>
      </dgm:t>
    </dgm:pt>
    <dgm:pt modelId="{D5549A84-31C2-4AC5-9F30-FFBD8B52D469}" type="sibTrans" cxnId="{3660349A-2C31-483D-AAEC-FACF35C72173}">
      <dgm:prSet/>
      <dgm:spPr/>
      <dgm:t>
        <a:bodyPr/>
        <a:lstStyle/>
        <a:p>
          <a:endParaRPr lang="ru-RU"/>
        </a:p>
      </dgm:t>
    </dgm:pt>
    <dgm:pt modelId="{BB5B561D-F6D1-4710-92C9-CDEE53A18300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600" b="1" dirty="0" smtClean="0"/>
            <a:t>Исследовательская работа «Нет безымянных героев»»</a:t>
          </a:r>
        </a:p>
        <a:p>
          <a:r>
            <a:rPr lang="ru-RU" sz="1600" b="1" dirty="0" smtClean="0"/>
            <a:t>«Символ Родины»</a:t>
          </a:r>
          <a:endParaRPr lang="ru-RU" sz="1600" b="1" dirty="0"/>
        </a:p>
      </dgm:t>
    </dgm:pt>
    <dgm:pt modelId="{2EF0234B-D28B-4BF4-ABC5-6DAC94BC8D8D}" type="parTrans" cxnId="{F6070A23-8A4C-4867-AE16-BF48DAAD94A7}">
      <dgm:prSet/>
      <dgm:spPr/>
      <dgm:t>
        <a:bodyPr/>
        <a:lstStyle/>
        <a:p>
          <a:endParaRPr lang="ru-RU"/>
        </a:p>
      </dgm:t>
    </dgm:pt>
    <dgm:pt modelId="{0C82B5BA-29CD-4E52-8DB5-8BAA1721EB2B}" type="sibTrans" cxnId="{F6070A23-8A4C-4867-AE16-BF48DAAD94A7}">
      <dgm:prSet/>
      <dgm:spPr/>
      <dgm:t>
        <a:bodyPr/>
        <a:lstStyle/>
        <a:p>
          <a:endParaRPr lang="ru-RU"/>
        </a:p>
      </dgm:t>
    </dgm:pt>
    <dgm:pt modelId="{381200F8-1FD0-4C11-A209-B39629F8B3E5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dirty="0" smtClean="0"/>
            <a:t>Лекции:</a:t>
          </a:r>
          <a:r>
            <a:rPr lang="ru-RU" sz="1800" baseline="0" dirty="0" smtClean="0"/>
            <a:t> «Любить родину – что это?», «Быть человеком…»</a:t>
          </a:r>
          <a:endParaRPr lang="ru-RU" sz="1800" dirty="0"/>
        </a:p>
      </dgm:t>
    </dgm:pt>
    <dgm:pt modelId="{00E9F628-984E-459F-894E-8773BB52BA9B}" type="parTrans" cxnId="{E9383D00-7E59-4D73-B60C-E673342BA229}">
      <dgm:prSet/>
      <dgm:spPr/>
      <dgm:t>
        <a:bodyPr/>
        <a:lstStyle/>
        <a:p>
          <a:endParaRPr lang="ru-RU"/>
        </a:p>
      </dgm:t>
    </dgm:pt>
    <dgm:pt modelId="{C15F15B6-11F9-44E8-A639-BCDAC714BFB6}" type="sibTrans" cxnId="{E9383D00-7E59-4D73-B60C-E673342BA229}">
      <dgm:prSet/>
      <dgm:spPr/>
      <dgm:t>
        <a:bodyPr/>
        <a:lstStyle/>
        <a:p>
          <a:endParaRPr lang="ru-RU"/>
        </a:p>
      </dgm:t>
    </dgm:pt>
    <dgm:pt modelId="{079151FC-2B90-4595-868C-F0E81029DE12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dirty="0" smtClean="0"/>
            <a:t>Акция «Письмо солдату», «Семейные реликвии» </a:t>
          </a:r>
        </a:p>
      </dgm:t>
    </dgm:pt>
    <dgm:pt modelId="{D8148D08-E64F-46EB-90E8-86BF9CE49D67}" type="parTrans" cxnId="{5143BAF0-3F53-464F-9555-76270B776218}">
      <dgm:prSet/>
      <dgm:spPr/>
      <dgm:t>
        <a:bodyPr/>
        <a:lstStyle/>
        <a:p>
          <a:endParaRPr lang="ru-RU"/>
        </a:p>
      </dgm:t>
    </dgm:pt>
    <dgm:pt modelId="{F6E0CD4B-2CC8-47B0-8B71-9FB81CE82C4F}" type="sibTrans" cxnId="{5143BAF0-3F53-464F-9555-76270B776218}">
      <dgm:prSet/>
      <dgm:spPr/>
      <dgm:t>
        <a:bodyPr/>
        <a:lstStyle/>
        <a:p>
          <a:endParaRPr lang="ru-RU"/>
        </a:p>
      </dgm:t>
    </dgm:pt>
    <dgm:pt modelId="{F6329544-C8F4-442C-B048-142FED621B32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dirty="0" err="1" smtClean="0"/>
            <a:t>Круглыый</a:t>
          </a:r>
          <a:r>
            <a:rPr lang="ru-RU" sz="1800" b="1" dirty="0" smtClean="0"/>
            <a:t> стол «Дни воинской славы», «Война  в судьбе моей семьи»»</a:t>
          </a:r>
          <a:endParaRPr lang="ru-RU" sz="1800" b="1" dirty="0"/>
        </a:p>
      </dgm:t>
    </dgm:pt>
    <dgm:pt modelId="{1AC01A95-DFFB-4D9D-A24F-50C0DC9ED72C}" type="parTrans" cxnId="{D450A9F1-08C7-4A2F-9FA8-C607C197794C}">
      <dgm:prSet/>
      <dgm:spPr/>
      <dgm:t>
        <a:bodyPr/>
        <a:lstStyle/>
        <a:p>
          <a:endParaRPr lang="ru-RU"/>
        </a:p>
      </dgm:t>
    </dgm:pt>
    <dgm:pt modelId="{5C8C658A-2022-4203-81F9-2255DF0FF587}" type="sibTrans" cxnId="{D450A9F1-08C7-4A2F-9FA8-C607C197794C}">
      <dgm:prSet/>
      <dgm:spPr/>
      <dgm:t>
        <a:bodyPr/>
        <a:lstStyle/>
        <a:p>
          <a:endParaRPr lang="ru-RU"/>
        </a:p>
      </dgm:t>
    </dgm:pt>
    <dgm:pt modelId="{F6192ECE-54F7-4CF3-8857-4A8529CBBB8B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dirty="0" smtClean="0"/>
            <a:t>Уроки</a:t>
          </a:r>
          <a:r>
            <a:rPr lang="ru-RU" sz="1800" b="1" baseline="0" dirty="0" smtClean="0"/>
            <a:t> памяти, мужества «Старая фотография  рассказывает»</a:t>
          </a:r>
          <a:endParaRPr lang="ru-RU" sz="1800" b="1" dirty="0"/>
        </a:p>
      </dgm:t>
    </dgm:pt>
    <dgm:pt modelId="{D2C985B4-5EA3-4DB3-9E65-3CC2E20308C5}" type="parTrans" cxnId="{D1E16066-F6F9-49DC-99FA-CCB48B4D7AB4}">
      <dgm:prSet/>
      <dgm:spPr/>
      <dgm:t>
        <a:bodyPr/>
        <a:lstStyle/>
        <a:p>
          <a:endParaRPr lang="ru-RU"/>
        </a:p>
      </dgm:t>
    </dgm:pt>
    <dgm:pt modelId="{9C1B6AA0-591B-4723-B301-D8A5BA700573}" type="sibTrans" cxnId="{D1E16066-F6F9-49DC-99FA-CCB48B4D7AB4}">
      <dgm:prSet/>
      <dgm:spPr/>
      <dgm:t>
        <a:bodyPr/>
        <a:lstStyle/>
        <a:p>
          <a:endParaRPr lang="ru-RU"/>
        </a:p>
      </dgm:t>
    </dgm:pt>
    <dgm:pt modelId="{55354CEB-DC5B-45A9-8030-0EB55A8DB657}" type="pres">
      <dgm:prSet presAssocID="{BF6422F9-3191-478F-90E3-6F9DC4EBA60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3C2C343-ADB7-44EF-928F-EF00B5AC05B5}" type="pres">
      <dgm:prSet presAssocID="{486BA3D6-4F1E-4223-943B-6C8A98E6300E}" presName="Parent" presStyleLbl="node0" presStyleIdx="0" presStyleCnt="1" custScaleX="98581" custScaleY="83234" custLinFactNeighborX="3880" custLinFactNeighborY="-3803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A1C9B87D-65A9-4B6A-B2F6-71116FDBE877}" type="pres">
      <dgm:prSet presAssocID="{79ED70F2-CC4F-4400-A391-8CD6A86A32BA}" presName="Accent1" presStyleCnt="0"/>
      <dgm:spPr/>
    </dgm:pt>
    <dgm:pt modelId="{90115F86-4D91-4962-85C4-A529AD1FC6D8}" type="pres">
      <dgm:prSet presAssocID="{79ED70F2-CC4F-4400-A391-8CD6A86A32BA}" presName="Accent" presStyleLbl="bgShp" presStyleIdx="0" presStyleCnt="6"/>
      <dgm:spPr/>
    </dgm:pt>
    <dgm:pt modelId="{9764A618-615D-4718-96DE-43082DE42A86}" type="pres">
      <dgm:prSet presAssocID="{79ED70F2-CC4F-4400-A391-8CD6A86A32BA}" presName="Child1" presStyleLbl="node1" presStyleIdx="0" presStyleCnt="6" custScaleX="122492" custScaleY="947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EBB0AF-1334-4346-B6EA-0E34BD43DEBE}" type="pres">
      <dgm:prSet presAssocID="{BB5B561D-F6D1-4710-92C9-CDEE53A18300}" presName="Accent2" presStyleCnt="0"/>
      <dgm:spPr/>
    </dgm:pt>
    <dgm:pt modelId="{964D8F0D-E560-454D-A26A-3A4D13254D96}" type="pres">
      <dgm:prSet presAssocID="{BB5B561D-F6D1-4710-92C9-CDEE53A18300}" presName="Accent" presStyleLbl="bgShp" presStyleIdx="1" presStyleCnt="6"/>
      <dgm:spPr/>
    </dgm:pt>
    <dgm:pt modelId="{3A976A72-26C7-4B74-B650-7DF872E18528}" type="pres">
      <dgm:prSet presAssocID="{BB5B561D-F6D1-4710-92C9-CDEE53A18300}" presName="Child2" presStyleLbl="node1" presStyleIdx="1" presStyleCnt="6" custScaleX="118939" custScaleY="107772" custLinFactNeighborX="11815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556BE2-623E-4030-9F9F-C5096EE6D8F1}" type="pres">
      <dgm:prSet presAssocID="{381200F8-1FD0-4C11-A209-B39629F8B3E5}" presName="Accent3" presStyleCnt="0"/>
      <dgm:spPr/>
    </dgm:pt>
    <dgm:pt modelId="{2BD30779-A09F-4CA5-ACBE-2C342CEB9B52}" type="pres">
      <dgm:prSet presAssocID="{381200F8-1FD0-4C11-A209-B39629F8B3E5}" presName="Accent" presStyleLbl="bgShp" presStyleIdx="2" presStyleCnt="6"/>
      <dgm:spPr/>
    </dgm:pt>
    <dgm:pt modelId="{E5D2F5B3-3911-4CFC-BA89-840A0B9D3574}" type="pres">
      <dgm:prSet presAssocID="{381200F8-1FD0-4C11-A209-B39629F8B3E5}" presName="Child3" presStyleLbl="node1" presStyleIdx="2" presStyleCnt="6" custScaleX="117836" custScaleY="1020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A98641-8282-426C-9472-D022C7D072FB}" type="pres">
      <dgm:prSet presAssocID="{079151FC-2B90-4595-868C-F0E81029DE12}" presName="Accent4" presStyleCnt="0"/>
      <dgm:spPr/>
    </dgm:pt>
    <dgm:pt modelId="{1B77374C-CDA2-4505-8D99-E8988B5C4D35}" type="pres">
      <dgm:prSet presAssocID="{079151FC-2B90-4595-868C-F0E81029DE12}" presName="Accent" presStyleLbl="bgShp" presStyleIdx="3" presStyleCnt="6"/>
      <dgm:spPr/>
    </dgm:pt>
    <dgm:pt modelId="{8A8DB5C8-E618-4DAE-92BD-F2A54ACC1C63}" type="pres">
      <dgm:prSet presAssocID="{079151FC-2B90-4595-868C-F0E81029DE1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F9FD63-D05D-4663-89F7-D14B873BFEE5}" type="pres">
      <dgm:prSet presAssocID="{F6329544-C8F4-442C-B048-142FED621B32}" presName="Accent5" presStyleCnt="0"/>
      <dgm:spPr/>
    </dgm:pt>
    <dgm:pt modelId="{15B9BB29-D5AD-4ED0-9DC3-FA9EEEE8E7BD}" type="pres">
      <dgm:prSet presAssocID="{F6329544-C8F4-442C-B048-142FED621B32}" presName="Accent" presStyleLbl="bgShp" presStyleIdx="4" presStyleCnt="6"/>
      <dgm:spPr/>
    </dgm:pt>
    <dgm:pt modelId="{7FBC54BF-B195-49B7-91C6-EA3B702E8FEA}" type="pres">
      <dgm:prSet presAssocID="{F6329544-C8F4-442C-B048-142FED621B32}" presName="Child5" presStyleLbl="node1" presStyleIdx="4" presStyleCnt="6" custScaleX="120627" custLinFactNeighborX="-616" custLinFactNeighborY="22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77490-1425-4DD7-8529-C7099AD9BCF6}" type="pres">
      <dgm:prSet presAssocID="{F6192ECE-54F7-4CF3-8857-4A8529CBBB8B}" presName="Accent6" presStyleCnt="0"/>
      <dgm:spPr/>
    </dgm:pt>
    <dgm:pt modelId="{5EF00BE4-08C4-4B93-B84A-EFD50DBF8B1E}" type="pres">
      <dgm:prSet presAssocID="{F6192ECE-54F7-4CF3-8857-4A8529CBBB8B}" presName="Accent" presStyleLbl="bgShp" presStyleIdx="5" presStyleCnt="6"/>
      <dgm:spPr/>
    </dgm:pt>
    <dgm:pt modelId="{14246861-20C6-4B51-ADAB-9C605A9BCD45}" type="pres">
      <dgm:prSet presAssocID="{F6192ECE-54F7-4CF3-8857-4A8529CBBB8B}" presName="Child6" presStyleLbl="node1" presStyleIdx="5" presStyleCnt="6" custScaleX="119523" custScaleY="99550" custLinFactNeighborX="-15195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3FD1D9-1302-4485-AD22-87C77E54BB5B}" type="presOf" srcId="{F6192ECE-54F7-4CF3-8857-4A8529CBBB8B}" destId="{14246861-20C6-4B51-ADAB-9C605A9BCD45}" srcOrd="0" destOrd="0" presId="urn:microsoft.com/office/officeart/2011/layout/HexagonRadial"/>
    <dgm:cxn modelId="{FB241712-1817-45AA-BB0D-097CC0FE8AA9}" type="presOf" srcId="{079151FC-2B90-4595-868C-F0E81029DE12}" destId="{8A8DB5C8-E618-4DAE-92BD-F2A54ACC1C63}" srcOrd="0" destOrd="0" presId="urn:microsoft.com/office/officeart/2011/layout/HexagonRadial"/>
    <dgm:cxn modelId="{E9383D00-7E59-4D73-B60C-E673342BA229}" srcId="{486BA3D6-4F1E-4223-943B-6C8A98E6300E}" destId="{381200F8-1FD0-4C11-A209-B39629F8B3E5}" srcOrd="2" destOrd="0" parTransId="{00E9F628-984E-459F-894E-8773BB52BA9B}" sibTransId="{C15F15B6-11F9-44E8-A639-BCDAC714BFB6}"/>
    <dgm:cxn modelId="{3660349A-2C31-483D-AAEC-FACF35C72173}" srcId="{486BA3D6-4F1E-4223-943B-6C8A98E6300E}" destId="{79ED70F2-CC4F-4400-A391-8CD6A86A32BA}" srcOrd="0" destOrd="0" parTransId="{E7479189-86D3-4F89-B847-6000394E8AF5}" sibTransId="{D5549A84-31C2-4AC5-9F30-FFBD8B52D469}"/>
    <dgm:cxn modelId="{5143BAF0-3F53-464F-9555-76270B776218}" srcId="{486BA3D6-4F1E-4223-943B-6C8A98E6300E}" destId="{079151FC-2B90-4595-868C-F0E81029DE12}" srcOrd="3" destOrd="0" parTransId="{D8148D08-E64F-46EB-90E8-86BF9CE49D67}" sibTransId="{F6E0CD4B-2CC8-47B0-8B71-9FB81CE82C4F}"/>
    <dgm:cxn modelId="{F6070A23-8A4C-4867-AE16-BF48DAAD94A7}" srcId="{486BA3D6-4F1E-4223-943B-6C8A98E6300E}" destId="{BB5B561D-F6D1-4710-92C9-CDEE53A18300}" srcOrd="1" destOrd="0" parTransId="{2EF0234B-D28B-4BF4-ABC5-6DAC94BC8D8D}" sibTransId="{0C82B5BA-29CD-4E52-8DB5-8BAA1721EB2B}"/>
    <dgm:cxn modelId="{02A6A77F-B8DF-4418-BB56-2D012215FF87}" type="presOf" srcId="{381200F8-1FD0-4C11-A209-B39629F8B3E5}" destId="{E5D2F5B3-3911-4CFC-BA89-840A0B9D3574}" srcOrd="0" destOrd="0" presId="urn:microsoft.com/office/officeart/2011/layout/HexagonRadial"/>
    <dgm:cxn modelId="{C320A233-C2A7-4F73-8B5B-9CDA1E6D4C59}" type="presOf" srcId="{F6329544-C8F4-442C-B048-142FED621B32}" destId="{7FBC54BF-B195-49B7-91C6-EA3B702E8FEA}" srcOrd="0" destOrd="0" presId="urn:microsoft.com/office/officeart/2011/layout/HexagonRadial"/>
    <dgm:cxn modelId="{ABD648CB-E504-4ACD-A297-EA5A8E3223AD}" type="presOf" srcId="{79ED70F2-CC4F-4400-A391-8CD6A86A32BA}" destId="{9764A618-615D-4718-96DE-43082DE42A86}" srcOrd="0" destOrd="0" presId="urn:microsoft.com/office/officeart/2011/layout/HexagonRadial"/>
    <dgm:cxn modelId="{B7DBC565-79D6-4B6F-AFDB-36F5397936EE}" type="presOf" srcId="{BF6422F9-3191-478F-90E3-6F9DC4EBA60C}" destId="{55354CEB-DC5B-45A9-8030-0EB55A8DB657}" srcOrd="0" destOrd="0" presId="urn:microsoft.com/office/officeart/2011/layout/HexagonRadial"/>
    <dgm:cxn modelId="{D450A9F1-08C7-4A2F-9FA8-C607C197794C}" srcId="{486BA3D6-4F1E-4223-943B-6C8A98E6300E}" destId="{F6329544-C8F4-442C-B048-142FED621B32}" srcOrd="4" destOrd="0" parTransId="{1AC01A95-DFFB-4D9D-A24F-50C0DC9ED72C}" sibTransId="{5C8C658A-2022-4203-81F9-2255DF0FF587}"/>
    <dgm:cxn modelId="{73170B41-DDBE-4957-A717-528BF77A9D1F}" type="presOf" srcId="{BB5B561D-F6D1-4710-92C9-CDEE53A18300}" destId="{3A976A72-26C7-4B74-B650-7DF872E18528}" srcOrd="0" destOrd="0" presId="urn:microsoft.com/office/officeart/2011/layout/HexagonRadial"/>
    <dgm:cxn modelId="{BD02A846-7CA9-4EB9-B5F7-B0BF67442F91}" type="presOf" srcId="{486BA3D6-4F1E-4223-943B-6C8A98E6300E}" destId="{83C2C343-ADB7-44EF-928F-EF00B5AC05B5}" srcOrd="0" destOrd="0" presId="urn:microsoft.com/office/officeart/2011/layout/HexagonRadial"/>
    <dgm:cxn modelId="{CE718803-10D3-4470-A73C-59D5DFB29045}" srcId="{BF6422F9-3191-478F-90E3-6F9DC4EBA60C}" destId="{486BA3D6-4F1E-4223-943B-6C8A98E6300E}" srcOrd="0" destOrd="0" parTransId="{DAA00EA6-D6AF-4B0A-9275-CAA7E543ED04}" sibTransId="{1D575AD2-6E72-477B-B9A7-9B2F572B6D5F}"/>
    <dgm:cxn modelId="{D1E16066-F6F9-49DC-99FA-CCB48B4D7AB4}" srcId="{486BA3D6-4F1E-4223-943B-6C8A98E6300E}" destId="{F6192ECE-54F7-4CF3-8857-4A8529CBBB8B}" srcOrd="5" destOrd="0" parTransId="{D2C985B4-5EA3-4DB3-9E65-3CC2E20308C5}" sibTransId="{9C1B6AA0-591B-4723-B301-D8A5BA700573}"/>
    <dgm:cxn modelId="{8F8DA732-C19A-4B5C-9F96-425E4E85D64F}" type="presParOf" srcId="{55354CEB-DC5B-45A9-8030-0EB55A8DB657}" destId="{83C2C343-ADB7-44EF-928F-EF00B5AC05B5}" srcOrd="0" destOrd="0" presId="urn:microsoft.com/office/officeart/2011/layout/HexagonRadial"/>
    <dgm:cxn modelId="{84C4C1C3-E3FD-48DE-BEF5-C9C4CC86020B}" type="presParOf" srcId="{55354CEB-DC5B-45A9-8030-0EB55A8DB657}" destId="{A1C9B87D-65A9-4B6A-B2F6-71116FDBE877}" srcOrd="1" destOrd="0" presId="urn:microsoft.com/office/officeart/2011/layout/HexagonRadial"/>
    <dgm:cxn modelId="{F6D31233-3448-4AC6-BECA-99BFB794143A}" type="presParOf" srcId="{A1C9B87D-65A9-4B6A-B2F6-71116FDBE877}" destId="{90115F86-4D91-4962-85C4-A529AD1FC6D8}" srcOrd="0" destOrd="0" presId="urn:microsoft.com/office/officeart/2011/layout/HexagonRadial"/>
    <dgm:cxn modelId="{DC18FC09-36E1-4E19-8BD9-F389F3BB8AA3}" type="presParOf" srcId="{55354CEB-DC5B-45A9-8030-0EB55A8DB657}" destId="{9764A618-615D-4718-96DE-43082DE42A86}" srcOrd="2" destOrd="0" presId="urn:microsoft.com/office/officeart/2011/layout/HexagonRadial"/>
    <dgm:cxn modelId="{B6209104-3584-402D-9EC9-00AE93DBF76F}" type="presParOf" srcId="{55354CEB-DC5B-45A9-8030-0EB55A8DB657}" destId="{CFEBB0AF-1334-4346-B6EA-0E34BD43DEBE}" srcOrd="3" destOrd="0" presId="urn:microsoft.com/office/officeart/2011/layout/HexagonRadial"/>
    <dgm:cxn modelId="{168DE0A9-B3BB-4D8C-BE5A-8DC89FDFC1D9}" type="presParOf" srcId="{CFEBB0AF-1334-4346-B6EA-0E34BD43DEBE}" destId="{964D8F0D-E560-454D-A26A-3A4D13254D96}" srcOrd="0" destOrd="0" presId="urn:microsoft.com/office/officeart/2011/layout/HexagonRadial"/>
    <dgm:cxn modelId="{3A06BED4-98A1-4AA3-9E68-4FAB92BDE863}" type="presParOf" srcId="{55354CEB-DC5B-45A9-8030-0EB55A8DB657}" destId="{3A976A72-26C7-4B74-B650-7DF872E18528}" srcOrd="4" destOrd="0" presId="urn:microsoft.com/office/officeart/2011/layout/HexagonRadial"/>
    <dgm:cxn modelId="{8D19E234-7863-448E-B5C1-7E74B7659751}" type="presParOf" srcId="{55354CEB-DC5B-45A9-8030-0EB55A8DB657}" destId="{45556BE2-623E-4030-9F9F-C5096EE6D8F1}" srcOrd="5" destOrd="0" presId="urn:microsoft.com/office/officeart/2011/layout/HexagonRadial"/>
    <dgm:cxn modelId="{06005AF0-CC4F-4580-A243-DBE46520CAA8}" type="presParOf" srcId="{45556BE2-623E-4030-9F9F-C5096EE6D8F1}" destId="{2BD30779-A09F-4CA5-ACBE-2C342CEB9B52}" srcOrd="0" destOrd="0" presId="urn:microsoft.com/office/officeart/2011/layout/HexagonRadial"/>
    <dgm:cxn modelId="{3955B15D-01D6-43B3-BCBF-D7EA3133D2BF}" type="presParOf" srcId="{55354CEB-DC5B-45A9-8030-0EB55A8DB657}" destId="{E5D2F5B3-3911-4CFC-BA89-840A0B9D3574}" srcOrd="6" destOrd="0" presId="urn:microsoft.com/office/officeart/2011/layout/HexagonRadial"/>
    <dgm:cxn modelId="{4E629FC5-DFB9-435F-A5C7-F0E6E8323582}" type="presParOf" srcId="{55354CEB-DC5B-45A9-8030-0EB55A8DB657}" destId="{13A98641-8282-426C-9472-D022C7D072FB}" srcOrd="7" destOrd="0" presId="urn:microsoft.com/office/officeart/2011/layout/HexagonRadial"/>
    <dgm:cxn modelId="{43028233-D7BE-4032-B813-C2DBF657E629}" type="presParOf" srcId="{13A98641-8282-426C-9472-D022C7D072FB}" destId="{1B77374C-CDA2-4505-8D99-E8988B5C4D35}" srcOrd="0" destOrd="0" presId="urn:microsoft.com/office/officeart/2011/layout/HexagonRadial"/>
    <dgm:cxn modelId="{8734C761-E51D-4D98-AACF-BAD8A4FA486F}" type="presParOf" srcId="{55354CEB-DC5B-45A9-8030-0EB55A8DB657}" destId="{8A8DB5C8-E618-4DAE-92BD-F2A54ACC1C63}" srcOrd="8" destOrd="0" presId="urn:microsoft.com/office/officeart/2011/layout/HexagonRadial"/>
    <dgm:cxn modelId="{A2C8297E-9BA8-4F62-958E-DD563CD06658}" type="presParOf" srcId="{55354CEB-DC5B-45A9-8030-0EB55A8DB657}" destId="{49F9FD63-D05D-4663-89F7-D14B873BFEE5}" srcOrd="9" destOrd="0" presId="urn:microsoft.com/office/officeart/2011/layout/HexagonRadial"/>
    <dgm:cxn modelId="{FE4A2DBC-AE33-4568-BAA4-D876E90D30D0}" type="presParOf" srcId="{49F9FD63-D05D-4663-89F7-D14B873BFEE5}" destId="{15B9BB29-D5AD-4ED0-9DC3-FA9EEEE8E7BD}" srcOrd="0" destOrd="0" presId="urn:microsoft.com/office/officeart/2011/layout/HexagonRadial"/>
    <dgm:cxn modelId="{7BCE6154-4164-4661-AD68-7C9C9CD562B7}" type="presParOf" srcId="{55354CEB-DC5B-45A9-8030-0EB55A8DB657}" destId="{7FBC54BF-B195-49B7-91C6-EA3B702E8FEA}" srcOrd="10" destOrd="0" presId="urn:microsoft.com/office/officeart/2011/layout/HexagonRadial"/>
    <dgm:cxn modelId="{43A0D063-C51C-4762-817D-C56069497132}" type="presParOf" srcId="{55354CEB-DC5B-45A9-8030-0EB55A8DB657}" destId="{BCA77490-1425-4DD7-8529-C7099AD9BCF6}" srcOrd="11" destOrd="0" presId="urn:microsoft.com/office/officeart/2011/layout/HexagonRadial"/>
    <dgm:cxn modelId="{E249C911-F7F2-4AC4-8E96-0640F41169E4}" type="presParOf" srcId="{BCA77490-1425-4DD7-8529-C7099AD9BCF6}" destId="{5EF00BE4-08C4-4B93-B84A-EFD50DBF8B1E}" srcOrd="0" destOrd="0" presId="urn:microsoft.com/office/officeart/2011/layout/HexagonRadial"/>
    <dgm:cxn modelId="{DFD6CFE0-032A-4105-942E-2BABE1D85172}" type="presParOf" srcId="{55354CEB-DC5B-45A9-8030-0EB55A8DB657}" destId="{14246861-20C6-4B51-ADAB-9C605A9BCD45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C2C343-ADB7-44EF-928F-EF00B5AC05B5}">
      <dsp:nvSpPr>
        <dsp:cNvPr id="0" name=""/>
        <dsp:cNvSpPr/>
      </dsp:nvSpPr>
      <dsp:spPr>
        <a:xfrm>
          <a:off x="3866508" y="2180680"/>
          <a:ext cx="2461459" cy="1797780"/>
        </a:xfrm>
        <a:prstGeom prst="hexagon">
          <a:avLst>
            <a:gd name="adj" fmla="val 28570"/>
            <a:gd name="vf" fmla="val 115470"/>
          </a:avLst>
        </a:prstGeom>
        <a:solidFill>
          <a:srgbClr val="FFC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 smtClean="0">
            <a:solidFill>
              <a:schemeClr val="tx1"/>
            </a:solidFill>
          </a:endParaRPr>
        </a:p>
      </dsp:txBody>
      <dsp:txXfrm>
        <a:off x="4242838" y="2455541"/>
        <a:ext cx="1708799" cy="1248058"/>
      </dsp:txXfrm>
    </dsp:sp>
    <dsp:sp modelId="{964D8F0D-E560-454D-A26A-3A4D13254D96}">
      <dsp:nvSpPr>
        <dsp:cNvPr id="0" name=""/>
        <dsp:cNvSpPr/>
      </dsp:nvSpPr>
      <dsp:spPr>
        <a:xfrm>
          <a:off x="5412326" y="966243"/>
          <a:ext cx="942069" cy="81171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64A618-615D-4718-96DE-43082DE42A86}">
      <dsp:nvSpPr>
        <dsp:cNvPr id="0" name=""/>
        <dsp:cNvSpPr/>
      </dsp:nvSpPr>
      <dsp:spPr>
        <a:xfrm>
          <a:off x="3744415" y="-35173"/>
          <a:ext cx="2714937" cy="1910883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Классный час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 «Я гражданин России»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«Вечно  в памяти живы»</a:t>
          </a:r>
          <a:endParaRPr lang="ru-RU" sz="1800" b="1" i="0" kern="1200" dirty="0"/>
        </a:p>
      </dsp:txBody>
      <dsp:txXfrm>
        <a:off x="4152640" y="252152"/>
        <a:ext cx="1898487" cy="1336233"/>
      </dsp:txXfrm>
    </dsp:sp>
    <dsp:sp modelId="{2BD30779-A09F-4CA5-ACBE-2C342CEB9B52}">
      <dsp:nvSpPr>
        <dsp:cNvPr id="0" name=""/>
        <dsp:cNvSpPr/>
      </dsp:nvSpPr>
      <dsp:spPr>
        <a:xfrm>
          <a:off x="6511793" y="2483722"/>
          <a:ext cx="942069" cy="81171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976A72-26C7-4B74-B650-7DF872E18528}">
      <dsp:nvSpPr>
        <dsp:cNvPr id="0" name=""/>
        <dsp:cNvSpPr/>
      </dsp:nvSpPr>
      <dsp:spPr>
        <a:xfrm>
          <a:off x="6048676" y="842905"/>
          <a:ext cx="2574815" cy="2145894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Исследовательская работа «Герой моего рассказа»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«Дорога через войну»</a:t>
          </a:r>
          <a:endParaRPr lang="ru-RU" sz="1800" b="1" kern="1200" dirty="0"/>
        </a:p>
      </dsp:txBody>
      <dsp:txXfrm>
        <a:off x="6467605" y="1192047"/>
        <a:ext cx="1736957" cy="1447610"/>
      </dsp:txXfrm>
    </dsp:sp>
    <dsp:sp modelId="{1B77374C-CDA2-4505-8D99-E8988B5C4D35}">
      <dsp:nvSpPr>
        <dsp:cNvPr id="0" name=""/>
        <dsp:cNvSpPr/>
      </dsp:nvSpPr>
      <dsp:spPr>
        <a:xfrm>
          <a:off x="5748032" y="4196670"/>
          <a:ext cx="942069" cy="81171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D2F5B3-3911-4CFC-BA89-840A0B9D3574}">
      <dsp:nvSpPr>
        <dsp:cNvPr id="0" name=""/>
        <dsp:cNvSpPr/>
      </dsp:nvSpPr>
      <dsp:spPr>
        <a:xfrm>
          <a:off x="5976661" y="3168350"/>
          <a:ext cx="2551099" cy="1926178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 w="158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Экскурсии : краеведческий музей, музей «ФОРПОСТ»</a:t>
          </a:r>
          <a:endParaRPr lang="ru-RU" sz="1800" b="1" kern="1200" dirty="0"/>
        </a:p>
      </dsp:txBody>
      <dsp:txXfrm>
        <a:off x="6372689" y="3467366"/>
        <a:ext cx="1759043" cy="1328146"/>
      </dsp:txXfrm>
    </dsp:sp>
    <dsp:sp modelId="{15B9BB29-D5AD-4ED0-9DC3-FA9EEEE8E7BD}">
      <dsp:nvSpPr>
        <dsp:cNvPr id="0" name=""/>
        <dsp:cNvSpPr/>
      </dsp:nvSpPr>
      <dsp:spPr>
        <a:xfrm>
          <a:off x="3853439" y="4374481"/>
          <a:ext cx="942069" cy="81171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8DB5C8-E618-4DAE-92BD-F2A54ACC1C63}">
      <dsp:nvSpPr>
        <dsp:cNvPr id="0" name=""/>
        <dsp:cNvSpPr/>
      </dsp:nvSpPr>
      <dsp:spPr>
        <a:xfrm>
          <a:off x="3672410" y="4354386"/>
          <a:ext cx="2858948" cy="1770189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Акция «Ветераны нашей деревни», «Салют Победы»,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Презентация </a:t>
          </a:r>
          <a:r>
            <a:rPr lang="ru-RU" sz="1800" b="1" kern="1200" dirty="0" smtClean="0"/>
            <a:t>«Жил простой парень…»</a:t>
          </a:r>
          <a:endParaRPr lang="ru-RU" sz="1800" b="1" kern="1200" dirty="0"/>
        </a:p>
      </dsp:txBody>
      <dsp:txXfrm>
        <a:off x="4079237" y="4606283"/>
        <a:ext cx="2045294" cy="1266395"/>
      </dsp:txXfrm>
    </dsp:sp>
    <dsp:sp modelId="{5EF00BE4-08C4-4B93-B84A-EFD50DBF8B1E}">
      <dsp:nvSpPr>
        <dsp:cNvPr id="0" name=""/>
        <dsp:cNvSpPr/>
      </dsp:nvSpPr>
      <dsp:spPr>
        <a:xfrm>
          <a:off x="2735966" y="2857611"/>
          <a:ext cx="942069" cy="81171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BC54BF-B195-49B7-91C6-EA3B702E8FEA}">
      <dsp:nvSpPr>
        <dsp:cNvPr id="0" name=""/>
        <dsp:cNvSpPr/>
      </dsp:nvSpPr>
      <dsp:spPr>
        <a:xfrm>
          <a:off x="1584169" y="3096335"/>
          <a:ext cx="2514657" cy="2067757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/>
            <a:t>Круглыый</a:t>
          </a:r>
          <a:r>
            <a:rPr lang="ru-RU" sz="1800" b="1" kern="1200" dirty="0" smtClean="0"/>
            <a:t> стол «Храброе сердце женщин тружениц тыла», «Слово об Учителе»</a:t>
          </a:r>
          <a:endParaRPr lang="ru-RU" sz="1800" b="1" kern="1200" dirty="0"/>
        </a:p>
      </dsp:txBody>
      <dsp:txXfrm>
        <a:off x="1990643" y="3430571"/>
        <a:ext cx="1701709" cy="1399285"/>
      </dsp:txXfrm>
    </dsp:sp>
    <dsp:sp modelId="{14246861-20C6-4B51-ADAB-9C605A9BCD45}">
      <dsp:nvSpPr>
        <dsp:cNvPr id="0" name=""/>
        <dsp:cNvSpPr/>
      </dsp:nvSpPr>
      <dsp:spPr>
        <a:xfrm>
          <a:off x="1656185" y="1112388"/>
          <a:ext cx="2454520" cy="1852998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Встречи: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«Я был на этой войне», «Встреча поколений»</a:t>
          </a:r>
          <a:endParaRPr lang="ru-RU" sz="1800" b="1" i="0" kern="1200" dirty="0"/>
        </a:p>
      </dsp:txBody>
      <dsp:txXfrm>
        <a:off x="2037196" y="1400025"/>
        <a:ext cx="1692498" cy="12777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C2C343-ADB7-44EF-928F-EF00B5AC05B5}">
      <dsp:nvSpPr>
        <dsp:cNvPr id="0" name=""/>
        <dsp:cNvSpPr/>
      </dsp:nvSpPr>
      <dsp:spPr>
        <a:xfrm>
          <a:off x="4032451" y="2088235"/>
          <a:ext cx="2519673" cy="1840298"/>
        </a:xfrm>
        <a:prstGeom prst="hexagon">
          <a:avLst>
            <a:gd name="adj" fmla="val 28570"/>
            <a:gd name="vf" fmla="val 115470"/>
          </a:avLst>
        </a:prstGeom>
        <a:solidFill>
          <a:srgbClr val="FFC000"/>
        </a:soli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 smtClean="0"/>
        </a:p>
      </dsp:txBody>
      <dsp:txXfrm>
        <a:off x="4417681" y="2369596"/>
        <a:ext cx="1749213" cy="1277576"/>
      </dsp:txXfrm>
    </dsp:sp>
    <dsp:sp modelId="{964D8F0D-E560-454D-A26A-3A4D13254D96}">
      <dsp:nvSpPr>
        <dsp:cNvPr id="0" name=""/>
        <dsp:cNvSpPr/>
      </dsp:nvSpPr>
      <dsp:spPr>
        <a:xfrm>
          <a:off x="5515657" y="929161"/>
          <a:ext cx="964349" cy="830914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764A618-615D-4718-96DE-43082DE42A86}">
      <dsp:nvSpPr>
        <dsp:cNvPr id="0" name=""/>
        <dsp:cNvSpPr/>
      </dsp:nvSpPr>
      <dsp:spPr>
        <a:xfrm>
          <a:off x="3915029" y="23928"/>
          <a:ext cx="2565688" cy="1716341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Презентации «Мой папа был солдатом», «Маленькие герои большой войны»</a:t>
          </a:r>
          <a:endParaRPr lang="ru-RU" sz="1800" b="1" kern="1200" dirty="0"/>
        </a:p>
      </dsp:txBody>
      <dsp:txXfrm>
        <a:off x="4292289" y="276300"/>
        <a:ext cx="1811168" cy="1211597"/>
      </dsp:txXfrm>
    </dsp:sp>
    <dsp:sp modelId="{2BD30779-A09F-4CA5-ACBE-2C342CEB9B52}">
      <dsp:nvSpPr>
        <dsp:cNvPr id="0" name=""/>
        <dsp:cNvSpPr/>
      </dsp:nvSpPr>
      <dsp:spPr>
        <a:xfrm>
          <a:off x="6641128" y="2482529"/>
          <a:ext cx="964349" cy="830914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A976A72-26C7-4B74-B650-7DF872E18528}">
      <dsp:nvSpPr>
        <dsp:cNvPr id="0" name=""/>
        <dsp:cNvSpPr/>
      </dsp:nvSpPr>
      <dsp:spPr>
        <a:xfrm>
          <a:off x="6120684" y="1020190"/>
          <a:ext cx="2491268" cy="1952887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Исследовательская работа «Нет безымянных героев»»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«Символ Родины»</a:t>
          </a:r>
          <a:endParaRPr lang="ru-RU" sz="1600" b="1" kern="1200" dirty="0"/>
        </a:p>
      </dsp:txBody>
      <dsp:txXfrm>
        <a:off x="6514270" y="1328719"/>
        <a:ext cx="1704096" cy="1335829"/>
      </dsp:txXfrm>
    </dsp:sp>
    <dsp:sp modelId="{1B77374C-CDA2-4505-8D99-E8988B5C4D35}">
      <dsp:nvSpPr>
        <dsp:cNvPr id="0" name=""/>
        <dsp:cNvSpPr/>
      </dsp:nvSpPr>
      <dsp:spPr>
        <a:xfrm>
          <a:off x="5859303" y="4235989"/>
          <a:ext cx="964349" cy="830914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5D2F5B3-3911-4CFC-BA89-840A0B9D3574}">
      <dsp:nvSpPr>
        <dsp:cNvPr id="0" name=""/>
        <dsp:cNvSpPr/>
      </dsp:nvSpPr>
      <dsp:spPr>
        <a:xfrm>
          <a:off x="5884761" y="3262789"/>
          <a:ext cx="2468165" cy="1849781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Лекции:</a:t>
          </a:r>
          <a:r>
            <a:rPr lang="ru-RU" sz="1800" kern="1200" baseline="0" dirty="0" smtClean="0"/>
            <a:t> «Любить родину – что это?», «Быть человеком…»</a:t>
          </a:r>
          <a:endParaRPr lang="ru-RU" sz="1800" kern="1200" dirty="0"/>
        </a:p>
      </dsp:txBody>
      <dsp:txXfrm>
        <a:off x="6266602" y="3548962"/>
        <a:ext cx="1704483" cy="1277435"/>
      </dsp:txXfrm>
    </dsp:sp>
    <dsp:sp modelId="{15B9BB29-D5AD-4ED0-9DC3-FA9EEEE8E7BD}">
      <dsp:nvSpPr>
        <dsp:cNvPr id="0" name=""/>
        <dsp:cNvSpPr/>
      </dsp:nvSpPr>
      <dsp:spPr>
        <a:xfrm>
          <a:off x="3919903" y="4418005"/>
          <a:ext cx="964349" cy="830914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A8DB5C8-E618-4DAE-92BD-F2A54ACC1C63}">
      <dsp:nvSpPr>
        <dsp:cNvPr id="0" name=""/>
        <dsp:cNvSpPr/>
      </dsp:nvSpPr>
      <dsp:spPr>
        <a:xfrm>
          <a:off x="4150585" y="4397435"/>
          <a:ext cx="2094576" cy="1812054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Акция «Письмо солдату», «Семейные реликвии» </a:t>
          </a:r>
        </a:p>
      </dsp:txBody>
      <dsp:txXfrm>
        <a:off x="4497701" y="4697731"/>
        <a:ext cx="1400344" cy="1211462"/>
      </dsp:txXfrm>
    </dsp:sp>
    <dsp:sp modelId="{5EF00BE4-08C4-4B93-B84A-EFD50DBF8B1E}">
      <dsp:nvSpPr>
        <dsp:cNvPr id="0" name=""/>
        <dsp:cNvSpPr/>
      </dsp:nvSpPr>
      <dsp:spPr>
        <a:xfrm>
          <a:off x="2776001" y="2865261"/>
          <a:ext cx="964349" cy="830914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FBC54BF-B195-49B7-91C6-EA3B702E8FEA}">
      <dsp:nvSpPr>
        <dsp:cNvPr id="0" name=""/>
        <dsp:cNvSpPr/>
      </dsp:nvSpPr>
      <dsp:spPr>
        <a:xfrm>
          <a:off x="1991771" y="3324450"/>
          <a:ext cx="2526624" cy="1812054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/>
            <a:t>Круглыый</a:t>
          </a:r>
          <a:r>
            <a:rPr lang="ru-RU" sz="1800" b="1" kern="1200" dirty="0" smtClean="0"/>
            <a:t> стол «Дни воинской славы», «Война  в судьбе моей семьи»»</a:t>
          </a:r>
          <a:endParaRPr lang="ru-RU" sz="1800" b="1" kern="1200" dirty="0"/>
        </a:p>
      </dsp:txBody>
      <dsp:txXfrm>
        <a:off x="2374891" y="3599217"/>
        <a:ext cx="1760384" cy="1262520"/>
      </dsp:txXfrm>
    </dsp:sp>
    <dsp:sp modelId="{14246861-20C6-4B51-ADAB-9C605A9BCD45}">
      <dsp:nvSpPr>
        <dsp:cNvPr id="0" name=""/>
        <dsp:cNvSpPr/>
      </dsp:nvSpPr>
      <dsp:spPr>
        <a:xfrm>
          <a:off x="1697965" y="1092190"/>
          <a:ext cx="2503500" cy="1803900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Уроки</a:t>
          </a:r>
          <a:r>
            <a:rPr lang="ru-RU" sz="1800" b="1" kern="1200" baseline="0" dirty="0" smtClean="0"/>
            <a:t> памяти, мужества «Старая фотография  рассказывает»</a:t>
          </a:r>
          <a:endParaRPr lang="ru-RU" sz="1800" b="1" kern="1200" dirty="0"/>
        </a:p>
      </dsp:txBody>
      <dsp:txXfrm>
        <a:off x="2078381" y="1366300"/>
        <a:ext cx="1742668" cy="12556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Радиальный шестиугольник"/>
  <dgm:desc val="Служит для отображения последовательного процесса, связанного с центральной идеей или темой. Ограничен шестью фигурами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Радиальный шестиугольник"/>
  <dgm:desc val="Служит для отображения последовательного процесса, связанного с центральной идеей или темой. Ограничен шестью фигурами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3EE5A4-3253-46B7-8D36-17E479E7C53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6DD793-47F7-4259-9143-18B72459D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287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ransition spd="slow">
    <p:strips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7000">
              <a:srgbClr val="00CC00"/>
            </a:gs>
            <a:gs pos="28000">
              <a:srgbClr val="99FF66"/>
            </a:gs>
            <a:gs pos="0">
              <a:srgbClr val="DDEBCF"/>
            </a:gs>
            <a:gs pos="1000">
              <a:srgbClr val="9CB86E"/>
            </a:gs>
            <a:gs pos="100000">
              <a:srgbClr val="00800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Рузалия\Desktop\фото п.р\P10401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882" y="3140968"/>
            <a:ext cx="4527183" cy="33953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792574"/>
            <a:ext cx="828092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 </a:t>
            </a:r>
            <a:r>
              <a:rPr lang="ru-RU" b="1" i="1" dirty="0" smtClean="0"/>
              <a:t>        </a:t>
            </a:r>
            <a:endParaRPr lang="ru-RU" dirty="0"/>
          </a:p>
          <a:p>
            <a:r>
              <a:rPr lang="ru-RU" b="1" i="1" dirty="0"/>
              <a:t> 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        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       </a:t>
            </a:r>
            <a:r>
              <a:rPr lang="ru-RU" sz="54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работа</a:t>
            </a:r>
            <a:endParaRPr lang="ru-RU" sz="5400" b="1" i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«Патриоты </a:t>
            </a:r>
            <a:r>
              <a:rPr lang="ru-RU" sz="54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своего  края»</a:t>
            </a:r>
            <a:r>
              <a:rPr lang="ru-RU" sz="5400" b="1" i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54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56848" y="4365104"/>
            <a:ext cx="4955203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Руководитель проекта:</a:t>
            </a:r>
          </a:p>
          <a:p>
            <a:pPr algn="ctr"/>
            <a:r>
              <a:rPr lang="ru-RU" sz="2000" dirty="0" err="1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Хайдарова</a:t>
            </a:r>
            <a:r>
              <a:rPr lang="ru-RU" sz="2000" dirty="0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 Р.М. классный руководитель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МБОУ </a:t>
            </a:r>
            <a:r>
              <a:rPr lang="ru-RU" sz="2000" b="0" cap="none" spc="0" dirty="0" err="1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Левашовской</a:t>
            </a:r>
            <a:r>
              <a:rPr lang="ru-RU" sz="2000" b="0" cap="none" spc="0" dirty="0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 средней 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общеобразовательной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 школы</a:t>
            </a:r>
            <a:endParaRPr lang="ru-RU" sz="2000" b="0" cap="none" spc="0" dirty="0">
              <a:ln w="18415" cmpd="sng">
                <a:solidFill>
                  <a:srgbClr val="003300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66791" y="117377"/>
            <a:ext cx="6707414" cy="40011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i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конкурс </a:t>
            </a:r>
            <a:r>
              <a:rPr lang="ru-RU" sz="2000" b="1" i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«Классный  руководитель </a:t>
            </a:r>
            <a:r>
              <a:rPr lang="ru-RU" sz="2000" b="1" i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года-2014»</a:t>
            </a:r>
            <a:endParaRPr lang="ru-RU" sz="2000" b="0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33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Берёз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728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6263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3">
                <p:cTn id="17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Рузалия\Desktop\фото п.р\P10401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321715" cy="624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1720" y="6389900"/>
            <a:ext cx="653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Творческая работа   «награды  ВОВ»</a:t>
            </a:r>
            <a:endParaRPr lang="ru-RU" dirty="0">
              <a:ln w="9000" cmpd="sng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31748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Рузалия\Desktop\фото п.р\P10401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213"/>
            <a:ext cx="806489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35596" y="6237312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</a:t>
            </a:r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КРУГЛЫЙ СТОЛ «Храброе сердце тружениц тыла»</a:t>
            </a:r>
            <a:endParaRPr lang="ru-RU" dirty="0">
              <a:ln w="9000" cmpd="sng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0594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Рузалия\Desktop\фото п.р\P10401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1" b="8046"/>
          <a:stretch/>
        </p:blipFill>
        <p:spPr bwMode="auto">
          <a:xfrm>
            <a:off x="323528" y="138763"/>
            <a:ext cx="8449465" cy="593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14993" y="6309320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Урок памяти   «Блокада   </a:t>
            </a:r>
            <a:r>
              <a:rPr lang="ru-RU" cap="all" dirty="0" err="1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ленинграда</a:t>
            </a:r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dirty="0">
              <a:ln w="9000" cmpd="sng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76593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Рузалия\Desktop\фото п.р\P104019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3" b="8068"/>
          <a:stretch/>
        </p:blipFill>
        <p:spPr bwMode="auto">
          <a:xfrm>
            <a:off x="539552" y="215959"/>
            <a:ext cx="8136904" cy="601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7704" y="6326410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Классный час   «Вечно в памяти живы…»</a:t>
            </a:r>
            <a:endParaRPr lang="ru-RU" dirty="0">
              <a:ln w="9000" cmpd="sng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74067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Презентация «Молодой парень из </a:t>
            </a:r>
            <a:r>
              <a:rPr lang="ru-RU" dirty="0" err="1" smtClean="0"/>
              <a:t>Войкино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1" t="19281" r="16976" b="13558"/>
          <a:stretch/>
        </p:blipFill>
        <p:spPr bwMode="auto">
          <a:xfrm>
            <a:off x="247526" y="188638"/>
            <a:ext cx="8712968" cy="5993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Рузалия\Desktop\фото п.р\P10401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7938">
            <a:off x="120583" y="2462152"/>
            <a:ext cx="3409367" cy="255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21145" y="6259246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презентация</a:t>
            </a:r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</a:t>
            </a:r>
            <a:r>
              <a:rPr lang="ru-RU" cap="all" dirty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«Вечно в памяти живы…»</a:t>
            </a:r>
            <a:endParaRPr lang="ru-RU" dirty="0">
              <a:ln w="9000" cmpd="sng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93525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Рузалия\Desktop\фото п.р\P104019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82"/>
          <a:stretch/>
        </p:blipFill>
        <p:spPr bwMode="auto">
          <a:xfrm>
            <a:off x="251520" y="188640"/>
            <a:ext cx="8568952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24319" y="6310830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Презентация     «</a:t>
            </a:r>
            <a:r>
              <a:rPr lang="ru-RU" cap="all" dirty="0" err="1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афган</a:t>
            </a:r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– наша боль»</a:t>
            </a:r>
            <a:endParaRPr lang="ru-RU" dirty="0">
              <a:ln w="9000" cmpd="sng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8777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Рузалия\Desktop\фото класса\P10400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25940"/>
            <a:ext cx="748883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501836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ВОЕННО-СПОРТИВНАЯ ИГРА  «</a:t>
            </a:r>
            <a:r>
              <a:rPr lang="ru-RU" cap="all" dirty="0" err="1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зАРНИЦА</a:t>
            </a:r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dirty="0">
              <a:ln w="9000" cmpd="sng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</a:endParaRPr>
          </a:p>
        </p:txBody>
      </p:sp>
      <p:pic>
        <p:nvPicPr>
          <p:cNvPr id="5" name="Picture 2" descr="F:\семинар обж\100_67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1991"/>
            <a:ext cx="7707823" cy="578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25552" y="6231302"/>
            <a:ext cx="4427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ИНСЦЕНИРОВКА ПЕСНИ «Тальяночка»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364792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семинар обж\100_67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92" y="188638"/>
            <a:ext cx="8064896" cy="604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99792" y="6280424"/>
            <a:ext cx="34531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Акция «На </a:t>
            </a:r>
            <a:r>
              <a:rPr lang="ru-RU" cap="all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страже Родины»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632763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9458" name="Picture 2" descr="C:\Users\Рузалия\Desktop\Snapshot\Picture201422610535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094" y="260648"/>
            <a:ext cx="7632848" cy="572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6277962"/>
            <a:ext cx="3752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Экскурсия в музей «форпост»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6343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202839899"/>
              </p:ext>
            </p:extLst>
          </p:nvPr>
        </p:nvGraphicFramePr>
        <p:xfrm>
          <a:off x="-684584" y="260648"/>
          <a:ext cx="10369152" cy="623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987824" y="1860848"/>
            <a:ext cx="346921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Нам </a:t>
            </a:r>
          </a:p>
          <a:p>
            <a:pPr algn="ctr"/>
            <a:r>
              <a:rPr lang="ru-RU" sz="4800" b="1" cap="none" spc="0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предстоит </a:t>
            </a:r>
          </a:p>
          <a:p>
            <a:pPr algn="ctr"/>
            <a:r>
              <a:rPr lang="ru-RU" sz="4800" b="1" cap="none" spc="0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сделать…</a:t>
            </a:r>
            <a:endParaRPr lang="ru-RU" sz="4800" b="1" cap="none" spc="0" dirty="0">
              <a:ln w="17780" cmpd="sng">
                <a:solidFill>
                  <a:srgbClr val="0000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875280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60648"/>
            <a:ext cx="828092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</a:t>
            </a:r>
            <a:r>
              <a:rPr lang="ru-RU" sz="3200" b="1" dirty="0" smtClean="0">
                <a:solidFill>
                  <a:srgbClr val="003300"/>
                </a:solidFill>
              </a:rPr>
              <a:t>Тема </a:t>
            </a:r>
            <a:r>
              <a:rPr lang="ru-RU" sz="3200" b="1" dirty="0">
                <a:solidFill>
                  <a:srgbClr val="003300"/>
                </a:solidFill>
              </a:rPr>
              <a:t>проекта: </a:t>
            </a:r>
            <a:endParaRPr lang="ru-RU" sz="3200" b="1" dirty="0" smtClean="0">
              <a:solidFill>
                <a:srgbClr val="003300"/>
              </a:solidFill>
            </a:endParaRPr>
          </a:p>
          <a:p>
            <a:endParaRPr lang="ru-RU" b="1" dirty="0"/>
          </a:p>
          <a:p>
            <a:r>
              <a:rPr lang="ru-RU" b="1" dirty="0" smtClean="0"/>
              <a:t>«</a:t>
            </a:r>
            <a:r>
              <a:rPr lang="ru-RU" b="1" i="1" dirty="0"/>
              <a:t>Организация и сопровождение деятельности школьников, направленной на гражданско-патриотическое воспитание, на основе краеведческого (местного) </a:t>
            </a:r>
            <a:r>
              <a:rPr lang="ru-RU" b="1" i="1" dirty="0" smtClean="0"/>
              <a:t>материала</a:t>
            </a:r>
          </a:p>
          <a:p>
            <a:endParaRPr lang="ru-RU" b="1" i="1" dirty="0"/>
          </a:p>
          <a:p>
            <a:endParaRPr lang="ru-RU" b="1" i="1" u="sng" dirty="0" smtClean="0"/>
          </a:p>
          <a:p>
            <a:r>
              <a:rPr lang="ru-RU" sz="3200" b="1" i="1" dirty="0" smtClean="0">
                <a:solidFill>
                  <a:srgbClr val="003300"/>
                </a:solidFill>
              </a:rPr>
              <a:t>                   Идея проекта: </a:t>
            </a:r>
          </a:p>
          <a:p>
            <a:r>
              <a:rPr lang="ru-RU" b="1" i="1" dirty="0" smtClean="0"/>
              <a:t>совершенствование деятельности классного руководителя по гражданско-патриотическому воспитанию обучающихся посредством использования местного материала.</a:t>
            </a:r>
            <a:endParaRPr lang="ru-RU" b="1" i="1" dirty="0"/>
          </a:p>
          <a:p>
            <a:endParaRPr lang="ru-RU" b="1" i="1" u="sng" dirty="0" smtClean="0"/>
          </a:p>
          <a:p>
            <a:endParaRPr lang="ru-RU" b="1" i="1" u="sng" dirty="0"/>
          </a:p>
          <a:p>
            <a:endParaRPr lang="ru-RU" b="1" i="1" dirty="0" smtClean="0"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3300"/>
                </a:solidFill>
                <a:cs typeface="Times New Roman" panose="02020603050405020304" pitchFamily="18" charset="0"/>
              </a:rPr>
              <a:t>             </a:t>
            </a:r>
            <a:r>
              <a:rPr lang="ru-RU" sz="2800" b="1" i="1" dirty="0" smtClean="0">
                <a:solidFill>
                  <a:srgbClr val="003300"/>
                </a:solidFill>
                <a:cs typeface="Times New Roman" panose="02020603050405020304" pitchFamily="18" charset="0"/>
              </a:rPr>
              <a:t>Срок реализации проекта – 2 года:</a:t>
            </a:r>
          </a:p>
          <a:p>
            <a:endParaRPr lang="ru-RU" b="1" i="1" dirty="0">
              <a:cs typeface="Times New Roman" panose="02020603050405020304" pitchFamily="18" charset="0"/>
            </a:endParaRPr>
          </a:p>
          <a:p>
            <a:r>
              <a:rPr lang="ru-RU" b="1" i="1" dirty="0" smtClean="0">
                <a:cs typeface="Times New Roman" panose="02020603050405020304" pitchFamily="18" charset="0"/>
              </a:rPr>
              <a:t>                                        1год  </a:t>
            </a:r>
            <a:r>
              <a:rPr lang="ru-RU" b="1" i="1" dirty="0">
                <a:cs typeface="Times New Roman" panose="02020603050405020304" pitchFamily="18" charset="0"/>
              </a:rPr>
              <a:t>2013-2014уч.год</a:t>
            </a:r>
          </a:p>
          <a:p>
            <a:r>
              <a:rPr lang="ru-RU" b="1" i="1" dirty="0" smtClean="0">
                <a:cs typeface="Times New Roman" panose="02020603050405020304" pitchFamily="18" charset="0"/>
              </a:rPr>
              <a:t>                                        2год  </a:t>
            </a:r>
            <a:r>
              <a:rPr lang="ru-RU" b="1" i="1" dirty="0" smtClean="0">
                <a:cs typeface="Times New Roman" panose="02020603050405020304" pitchFamily="18" charset="0"/>
              </a:rPr>
              <a:t>2014-2015уч.год</a:t>
            </a:r>
            <a:endParaRPr lang="ru-RU" b="1" i="1" dirty="0">
              <a:cs typeface="Times New Roman" panose="02020603050405020304" pitchFamily="18" charset="0"/>
            </a:endParaRPr>
          </a:p>
          <a:p>
            <a:endParaRPr lang="ru-RU" b="1" i="1" u="sng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36795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93759070"/>
              </p:ext>
            </p:extLst>
          </p:nvPr>
        </p:nvGraphicFramePr>
        <p:xfrm>
          <a:off x="179512" y="188640"/>
          <a:ext cx="8568952" cy="6296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4608512"/>
              </a:tblGrid>
              <a:tr h="20440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Система оценки качества и предполагаемые результаты  учителя – классного  руководителя:</a:t>
                      </a:r>
                    </a:p>
                    <a:p>
                      <a:endParaRPr lang="ru-RU" sz="24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Система оценки качества и предполагаемые результаты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обучающиеся:</a:t>
                      </a:r>
                    </a:p>
                    <a:p>
                      <a:endParaRPr lang="ru-RU" sz="24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6446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 освоение  новых  технологий  обучения  и  воспитания гражданственности и патриотизма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овладение проектно-исследовательской, коммуникативной, информационной компетенцией,</a:t>
                      </a:r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воспитание</a:t>
                      </a:r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гражданственности и патриотизма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6054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79711" y="74296"/>
            <a:ext cx="5006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2700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Ожидаемые результаты</a:t>
            </a:r>
            <a:endParaRPr lang="ru-RU" sz="3200" dirty="0">
              <a:ln w="12700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618812"/>
              </p:ext>
            </p:extLst>
          </p:nvPr>
        </p:nvGraphicFramePr>
        <p:xfrm>
          <a:off x="323528" y="762352"/>
          <a:ext cx="8424936" cy="588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493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Обобщение  работы  по гражданско-патриотическому воспитанию школьников среднего звена.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Создание единого воспитательного пространства школы и социума.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Удовлетворение потребностей детей в неформальном общении, реализация их творческого потенциала.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Создание условий для активной жизненной позиции через встречи, беседы, совместные мероприятия с ветеранами войны, тружениками тыла, солдатами.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Воспитание у школьников уважения к подвигу отцов.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6.Активизация  поисковой ученической  работы в школе.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Привлечение  общественности, в том числе и ветеранов, к участию в работе по гражданско-патриотическому воспитанию школьников.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Создание банка данных о каждом из участников мероприятия 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Формирование проектно-исследовательских компетенций школьников.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Разработка сценариев мероприятий, уроков мужества. 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Участие в конкурсах разного уровня по гражданско-патриотическому   воспитанию.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29279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199783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dirty="0"/>
              <a:t> 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71119" y="43607"/>
            <a:ext cx="7601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Используемая литература   и  </a:t>
            </a:r>
            <a:r>
              <a:rPr lang="ru-RU" sz="2400" b="1" dirty="0" err="1" smtClean="0">
                <a:ln w="12700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интернет-ресурсы</a:t>
            </a:r>
            <a:endParaRPr lang="ru-RU" sz="2400" dirty="0">
              <a:ln w="12700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611560" y="764704"/>
            <a:ext cx="7761320" cy="5688632"/>
          </a:xfrm>
          <a:prstGeom prst="flowChartDocumen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Альбомы   «История села»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(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с.Левашово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с.Войкино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с.Базяково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Газета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«Заря», «Новая жизнь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Документальные  материалы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семейных архивов.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Книга памяти.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СМИ 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Интернет-ресурсы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116390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499" name="Picture 3" descr="24ca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2754911" cy="394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8500" name="WordArt 4"/>
          <p:cNvSpPr>
            <a:spLocks noChangeArrowheads="1" noChangeShapeType="1" noTextEdit="1"/>
          </p:cNvSpPr>
          <p:nvPr/>
        </p:nvSpPr>
        <p:spPr bwMode="auto">
          <a:xfrm>
            <a:off x="3377270" y="4005064"/>
            <a:ext cx="4319240" cy="245090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>
              <a:buFontTx/>
              <a:buNone/>
            </a:pPr>
            <a:r>
              <a:rPr lang="ru-RU" sz="3600" kern="10" dirty="0" smtClean="0">
                <a:ln w="9525" cmpd="sng">
                  <a:solidFill>
                    <a:srgbClr val="CC99FF"/>
                  </a:solidFill>
                  <a:prstDash val="solid"/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Благодарю</a:t>
            </a:r>
            <a:endParaRPr lang="ru-RU" sz="3600" kern="10" dirty="0">
              <a:ln w="9525" cmpd="sng">
                <a:solidFill>
                  <a:srgbClr val="CC99FF"/>
                </a:solidFill>
                <a:prstDash val="solid"/>
                <a:round/>
                <a:headEnd/>
                <a:tailEnd/>
              </a:ln>
              <a:solidFill>
                <a:srgbClr val="00330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algn="ctr">
              <a:buFontTx/>
              <a:buNone/>
            </a:pPr>
            <a:r>
              <a:rPr lang="ru-RU" sz="3600" kern="10" dirty="0">
                <a:ln w="9525" cmpd="sng">
                  <a:solidFill>
                    <a:srgbClr val="CC99FF"/>
                  </a:solidFill>
                  <a:prstDash val="solid"/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 за внимание !</a:t>
            </a:r>
          </a:p>
        </p:txBody>
      </p:sp>
      <p:pic>
        <p:nvPicPr>
          <p:cNvPr id="6" name="Picture 2" descr="C:\Users\Рузалия\Desktop\фото класса\83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467" y="664528"/>
            <a:ext cx="2919813" cy="3512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4332748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3" y="1052736"/>
            <a:ext cx="814222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atin typeface="+mj-lt"/>
              </a:rPr>
              <a:t>Первое:</a:t>
            </a:r>
            <a:r>
              <a:rPr lang="ru-RU" b="1" dirty="0" smtClean="0">
                <a:latin typeface="+mj-lt"/>
              </a:rPr>
              <a:t> </a:t>
            </a:r>
            <a:r>
              <a:rPr lang="ru-RU" b="1" dirty="0">
                <a:latin typeface="+mj-lt"/>
              </a:rPr>
              <a:t>ориентация  на  конкретный адресат. Не ставя глобальных задач, проект решает </a:t>
            </a:r>
            <a:r>
              <a:rPr lang="ru-RU" b="1" dirty="0" smtClean="0">
                <a:latin typeface="+mj-lt"/>
              </a:rPr>
              <a:t>те задачи, </a:t>
            </a:r>
            <a:r>
              <a:rPr lang="ru-RU" b="1" dirty="0">
                <a:latin typeface="+mj-lt"/>
              </a:rPr>
              <a:t>которые важны для данного </a:t>
            </a:r>
            <a:r>
              <a:rPr lang="ru-RU" b="1" dirty="0" smtClean="0">
                <a:latin typeface="+mj-lt"/>
              </a:rPr>
              <a:t>сообщества;</a:t>
            </a:r>
          </a:p>
          <a:p>
            <a:r>
              <a:rPr lang="ru-RU" b="1" dirty="0">
                <a:latin typeface="+mj-lt"/>
              </a:rPr>
              <a:t/>
            </a:r>
            <a:br>
              <a:rPr lang="ru-RU" b="1" dirty="0">
                <a:latin typeface="+mj-lt"/>
              </a:rPr>
            </a:br>
            <a:r>
              <a:rPr lang="ru-RU" b="1" u="sng" dirty="0" smtClean="0">
                <a:latin typeface="+mj-lt"/>
              </a:rPr>
              <a:t>Второе:</a:t>
            </a:r>
            <a:r>
              <a:rPr lang="ru-RU" b="1" dirty="0" smtClean="0">
                <a:latin typeface="+mj-lt"/>
              </a:rPr>
              <a:t> преобладание </a:t>
            </a:r>
            <a:r>
              <a:rPr lang="ru-RU" b="1" dirty="0">
                <a:latin typeface="+mj-lt"/>
              </a:rPr>
              <a:t>интерактивных методик. Возможна режиссура конкретной ситуации  </a:t>
            </a:r>
            <a:r>
              <a:rPr lang="ru-RU" b="1" dirty="0" smtClean="0">
                <a:latin typeface="+mj-lt"/>
              </a:rPr>
              <a:t> «</a:t>
            </a:r>
            <a:r>
              <a:rPr lang="ru-RU" b="1" dirty="0">
                <a:latin typeface="+mj-lt"/>
              </a:rPr>
              <a:t>я сам» - действую, думаю, принимаю решения  </a:t>
            </a:r>
            <a:r>
              <a:rPr lang="ru-RU" b="1" dirty="0" smtClean="0">
                <a:latin typeface="+mj-lt"/>
              </a:rPr>
              <a:t>с </a:t>
            </a:r>
            <a:r>
              <a:rPr lang="ru-RU" b="1" dirty="0">
                <a:latin typeface="+mj-lt"/>
              </a:rPr>
              <a:t>установкой на свободу выбора и предоставление различных возможностей </a:t>
            </a:r>
            <a:r>
              <a:rPr lang="ru-RU" b="1" dirty="0" smtClean="0">
                <a:latin typeface="+mj-lt"/>
              </a:rPr>
              <a:t>знакомства;</a:t>
            </a:r>
          </a:p>
          <a:p>
            <a:r>
              <a:rPr lang="ru-RU" b="1" dirty="0">
                <a:latin typeface="+mj-lt"/>
              </a:rPr>
              <a:t/>
            </a:r>
            <a:br>
              <a:rPr lang="ru-RU" b="1" dirty="0">
                <a:latin typeface="+mj-lt"/>
              </a:rPr>
            </a:br>
            <a:r>
              <a:rPr lang="ru-RU" b="1" u="sng" dirty="0" smtClean="0">
                <a:latin typeface="+mj-lt"/>
              </a:rPr>
              <a:t>Третье</a:t>
            </a:r>
            <a:r>
              <a:rPr lang="ru-RU" b="1" dirty="0" smtClean="0">
                <a:latin typeface="+mj-lt"/>
              </a:rPr>
              <a:t>: партнерские </a:t>
            </a:r>
            <a:r>
              <a:rPr lang="ru-RU" b="1" dirty="0">
                <a:latin typeface="+mj-lt"/>
              </a:rPr>
              <a:t>технологии. </a:t>
            </a:r>
            <a:br>
              <a:rPr lang="ru-RU" b="1" dirty="0">
                <a:latin typeface="+mj-lt"/>
              </a:rPr>
            </a:br>
            <a:endParaRPr lang="ru-RU" b="1" dirty="0"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32656"/>
            <a:ext cx="828624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Главные составляющие социального проекта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8235" y="4916835"/>
            <a:ext cx="7851535" cy="1477328"/>
          </a:xfrm>
          <a:prstGeom prst="rect">
            <a:avLst/>
          </a:prstGeom>
          <a:solidFill>
            <a:srgbClr val="99FF66"/>
          </a:solidFill>
        </p:spPr>
        <p:txBody>
          <a:bodyPr wrap="square">
            <a:spAutoFit/>
          </a:bodyPr>
          <a:lstStyle/>
          <a:p>
            <a:r>
              <a:rPr lang="ru-RU" sz="2400" b="1" dirty="0"/>
              <a:t>Таким образом, гражданско-патриотическое воспитание возможно посредством использованием местного </a:t>
            </a:r>
            <a:r>
              <a:rPr lang="ru-RU" sz="2400" b="1" dirty="0" smtClean="0"/>
              <a:t>материала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37648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908720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/>
          </a:p>
          <a:p>
            <a:r>
              <a:rPr lang="ru-RU" sz="2000" b="1" i="1" dirty="0" smtClean="0">
                <a:latin typeface="+mj-lt"/>
              </a:rPr>
              <a:t>                                              Цель:</a:t>
            </a:r>
            <a:endParaRPr lang="ru-RU" sz="2000" b="1" dirty="0">
              <a:latin typeface="+mj-lt"/>
            </a:endParaRPr>
          </a:p>
          <a:p>
            <a:r>
              <a:rPr lang="ru-RU" sz="2000" b="1" dirty="0" smtClean="0">
                <a:latin typeface="+mj-lt"/>
              </a:rPr>
              <a:t> - создание </a:t>
            </a:r>
            <a:r>
              <a:rPr lang="ru-RU" sz="2000" b="1" dirty="0">
                <a:latin typeface="+mj-lt"/>
              </a:rPr>
              <a:t>воспитывающей среды посредством включения школьников в совместную поисково-исследовательскую деятельность</a:t>
            </a:r>
            <a:r>
              <a:rPr lang="ru-RU" sz="2000" b="1" dirty="0" smtClean="0">
                <a:latin typeface="+mj-lt"/>
              </a:rPr>
              <a:t>.</a:t>
            </a:r>
          </a:p>
          <a:p>
            <a:endParaRPr lang="ru-RU" sz="2000" b="1" dirty="0">
              <a:latin typeface="+mj-lt"/>
            </a:endParaRPr>
          </a:p>
          <a:p>
            <a:r>
              <a:rPr lang="ru-RU" sz="2000" b="1" i="1" dirty="0" smtClean="0">
                <a:latin typeface="+mj-lt"/>
              </a:rPr>
              <a:t>                                             Задачи</a:t>
            </a:r>
            <a:r>
              <a:rPr lang="ru-RU" sz="2000" b="1" dirty="0" smtClean="0">
                <a:latin typeface="+mj-lt"/>
              </a:rPr>
              <a:t>: </a:t>
            </a:r>
            <a:endParaRPr lang="ru-RU" sz="2000" b="1" dirty="0">
              <a:latin typeface="+mj-lt"/>
            </a:endParaRPr>
          </a:p>
          <a:p>
            <a:pPr lvl="0"/>
            <a:r>
              <a:rPr lang="ru-RU" sz="2000" b="1" dirty="0" smtClean="0">
                <a:latin typeface="+mj-lt"/>
              </a:rPr>
              <a:t>- сохранить </a:t>
            </a:r>
            <a:r>
              <a:rPr lang="ru-RU" sz="2000" b="1" dirty="0">
                <a:latin typeface="+mj-lt"/>
              </a:rPr>
              <a:t>историческую преемственность поколений, воспитывать </a:t>
            </a:r>
            <a:r>
              <a:rPr lang="ru-RU" sz="2000" b="1" dirty="0" smtClean="0">
                <a:latin typeface="+mj-lt"/>
              </a:rPr>
              <a:t> патриотизм, чуткое </a:t>
            </a:r>
            <a:r>
              <a:rPr lang="ru-RU" sz="2000" b="1" dirty="0">
                <a:latin typeface="+mj-lt"/>
              </a:rPr>
              <a:t>и доброжелательное  отношение к людям;     </a:t>
            </a:r>
          </a:p>
          <a:p>
            <a:pPr lvl="0"/>
            <a:r>
              <a:rPr lang="ru-RU" sz="2000" b="1" dirty="0" smtClean="0">
                <a:latin typeface="+mj-lt"/>
              </a:rPr>
              <a:t>- формировать</a:t>
            </a:r>
            <a:r>
              <a:rPr lang="ru-RU" sz="2000" b="1" dirty="0">
                <a:latin typeface="+mj-lt"/>
              </a:rPr>
              <a:t> духовно-нравственные качества личности;</a:t>
            </a:r>
          </a:p>
          <a:p>
            <a:pPr lvl="0"/>
            <a:r>
              <a:rPr lang="ru-RU" sz="2000" b="1" dirty="0" smtClean="0">
                <a:latin typeface="+mj-lt"/>
              </a:rPr>
              <a:t>- повысить профессиональный  уровень в </a:t>
            </a:r>
            <a:r>
              <a:rPr lang="ru-RU" sz="2000" b="1" dirty="0">
                <a:latin typeface="+mj-lt"/>
              </a:rPr>
              <a:t>проектной деятельности обучающихся с использованием средств ИКТ;</a:t>
            </a:r>
          </a:p>
          <a:p>
            <a:pPr lvl="0"/>
            <a:r>
              <a:rPr lang="ru-RU" sz="2000" b="1" dirty="0" smtClean="0">
                <a:latin typeface="+mj-lt"/>
              </a:rPr>
              <a:t>- проводить </a:t>
            </a:r>
            <a:r>
              <a:rPr lang="ru-RU" sz="2000" b="1" dirty="0">
                <a:latin typeface="+mj-lt"/>
              </a:rPr>
              <a:t>мониторинг по отслеживанию эффективности и полезности взаимодействия и партнерских отношений школы, семьи, общественности, социума. </a:t>
            </a:r>
          </a:p>
          <a:p>
            <a:pPr lvl="0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215062"/>
            <a:ext cx="44198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Цели и задачи  проекта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2522539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475656" y="6381328"/>
            <a:ext cx="5637010" cy="201408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297618"/>
              </p:ext>
            </p:extLst>
          </p:nvPr>
        </p:nvGraphicFramePr>
        <p:xfrm>
          <a:off x="179512" y="980727"/>
          <a:ext cx="8784975" cy="55713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803"/>
                <a:gridCol w="5154913"/>
                <a:gridCol w="3583259"/>
              </a:tblGrid>
              <a:tr h="3106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Мероприятие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Ответственный за выполнение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106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Создание рабочей группы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Классный руководитель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642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Проведение проектно-разработнических семинаров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Классный руководитель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106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Разработка нормативно-правовой базы проекта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Классный руководитель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1198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Разработка программных мероприятий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ЗДВР, </a:t>
                      </a:r>
                      <a:r>
                        <a:rPr lang="ru-RU" sz="1800" b="1" dirty="0">
                          <a:effectLst/>
                        </a:rPr>
                        <a:t>классный руководитель, учащиеся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974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Индивидуальная работа, встречи, беседы со всеми участниками проекта, сбор информации, подготовка к </a:t>
                      </a:r>
                      <a:r>
                        <a:rPr lang="ru-RU" sz="1800" b="1" dirty="0" smtClean="0">
                          <a:effectLst/>
                        </a:rPr>
                        <a:t>мероприятиям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Классный руководитель, учащиеся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642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Реализация проекта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Классный руководитель, учащиеся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642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Проведение проектно-аналитического семинара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Администрация, руководитель проекта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876215" y="305129"/>
            <a:ext cx="6245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Рабочий план реализации проекта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00450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02365675"/>
              </p:ext>
            </p:extLst>
          </p:nvPr>
        </p:nvGraphicFramePr>
        <p:xfrm>
          <a:off x="-756592" y="332656"/>
          <a:ext cx="10225136" cy="6089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06850" y="2420888"/>
            <a:ext cx="34740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Нами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сделано…</a:t>
            </a:r>
            <a:endParaRPr lang="ru-RU" sz="5400" b="1" cap="none" spc="0" dirty="0">
              <a:ln w="17780" cmpd="sng">
                <a:solidFill>
                  <a:srgbClr val="0000FF"/>
                </a:solidFill>
                <a:prstDash val="solid"/>
                <a:miter lim="800000"/>
              </a:ln>
              <a:solidFill>
                <a:srgbClr val="000099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11260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Рузалия\Desktop\фото класса\P10400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17" y="260648"/>
            <a:ext cx="7968886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11760" y="6195053"/>
            <a:ext cx="4356992" cy="638944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800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Работа над проектом…</a:t>
            </a:r>
            <a:r>
              <a:rPr lang="ru-RU" sz="2800" cap="all" dirty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/>
            </a:r>
            <a:br>
              <a:rPr lang="ru-RU" sz="2800" cap="all" dirty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</a:br>
            <a:endParaRPr lang="ru-RU" sz="2800" dirty="0">
              <a:ln w="9000" cmpd="sng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755576" y="7173416"/>
            <a:ext cx="7139136" cy="86413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77633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Рузалия\Desktop\фото п.р\P10401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920880" cy="594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14902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4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6390556"/>
            <a:ext cx="70025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Исследовательская работа  «ДОРОГА ЧЕРЕЗ ВОЙНУ»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976767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Рузалия\Desktop\фото п.р\P10401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25" y="188640"/>
            <a:ext cx="7818107" cy="586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6237312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Творческая работа  «</a:t>
            </a:r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Герой </a:t>
            </a:r>
            <a:r>
              <a:rPr lang="ru-RU" cap="all" dirty="0" smtClean="0">
                <a:ln w="9000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моего рассказа»</a:t>
            </a:r>
            <a:endParaRPr lang="ru-RU" dirty="0">
              <a:ln w="9000" cmpd="sng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3541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409</TotalTime>
  <Words>595</Words>
  <Application>Microsoft Office PowerPoint</Application>
  <PresentationFormat>Экран (4:3)</PresentationFormat>
  <Paragraphs>139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над проектом…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«Молодой парень из Войкино»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Рузалия</dc:creator>
  <cp:lastModifiedBy>Рузалия</cp:lastModifiedBy>
  <cp:revision>32</cp:revision>
  <dcterms:created xsi:type="dcterms:W3CDTF">2014-02-26T03:38:52Z</dcterms:created>
  <dcterms:modified xsi:type="dcterms:W3CDTF">2014-02-26T12:13:56Z</dcterms:modified>
</cp:coreProperties>
</file>